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6"/>
    <a:srgbClr val="3E75CF"/>
    <a:srgbClr val="B41782"/>
    <a:srgbClr val="007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34B7D-537D-A844-8BA9-D6B9396FA341}" v="2" dt="2023-02-09T16:54:22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non Tinkham" userId="cd0bc0d8-deb4-4596-a799-ea3e2919dcf1" providerId="ADAL" clId="{35234B7D-537D-A844-8BA9-D6B9396FA341}"/>
    <pc:docChg chg="modSld">
      <pc:chgData name="Shannon Tinkham" userId="cd0bc0d8-deb4-4596-a799-ea3e2919dcf1" providerId="ADAL" clId="{35234B7D-537D-A844-8BA9-D6B9396FA341}" dt="2023-02-09T16:57:22.806" v="1" actId="1076"/>
      <pc:docMkLst>
        <pc:docMk/>
      </pc:docMkLst>
      <pc:sldChg chg="modSp mod">
        <pc:chgData name="Shannon Tinkham" userId="cd0bc0d8-deb4-4596-a799-ea3e2919dcf1" providerId="ADAL" clId="{35234B7D-537D-A844-8BA9-D6B9396FA341}" dt="2023-02-09T16:57:22.806" v="1" actId="1076"/>
        <pc:sldMkLst>
          <pc:docMk/>
          <pc:sldMk cId="3209598162" sldId="256"/>
        </pc:sldMkLst>
        <pc:picChg chg="mod">
          <ac:chgData name="Shannon Tinkham" userId="cd0bc0d8-deb4-4596-a799-ea3e2919dcf1" providerId="ADAL" clId="{35234B7D-537D-A844-8BA9-D6B9396FA341}" dt="2023-02-09T16:57:22.806" v="1" actId="1076"/>
          <ac:picMkLst>
            <pc:docMk/>
            <pc:sldMk cId="3209598162" sldId="256"/>
            <ac:picMk id="46" creationId="{4522ED3C-8BBF-35C3-0F76-4469E1D1213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5907020"/>
            <a:ext cx="12192000" cy="950979"/>
          </a:xfrm>
          <a:prstGeom prst="rect">
            <a:avLst/>
          </a:prstGeom>
          <a:solidFill>
            <a:srgbClr val="002F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1449859" y="1756707"/>
            <a:ext cx="92922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Webinar Goes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4866501" y="858698"/>
            <a:ext cx="245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1577215" y="4365831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190762" y="4349822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2487466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16, 2023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7957932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10:00 a.m. EST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5BE0E9C-052A-086A-0089-741F46763B8D}"/>
              </a:ext>
            </a:extLst>
          </p:cNvPr>
          <p:cNvCxnSpPr/>
          <p:nvPr/>
        </p:nvCxnSpPr>
        <p:spPr>
          <a:xfrm>
            <a:off x="2637857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B61A97D-168E-648A-8E9A-FD7E29D4A6DE}"/>
              </a:ext>
            </a:extLst>
          </p:cNvPr>
          <p:cNvCxnSpPr/>
          <p:nvPr/>
        </p:nvCxnSpPr>
        <p:spPr>
          <a:xfrm>
            <a:off x="7259284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366422" y="6190312"/>
            <a:ext cx="2416018" cy="43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fbc4ae81-1138-4f7a-ac06-123a5b45357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9271CB16493E4387979796FEE91592" ma:contentTypeVersion="13" ma:contentTypeDescription="Create a new document." ma:contentTypeScope="" ma:versionID="7df31adaa0f4db032a8d6124a5f3eca9">
  <xsd:schema xmlns:xsd="http://www.w3.org/2001/XMLSchema" xmlns:xs="http://www.w3.org/2001/XMLSchema" xmlns:p="http://schemas.microsoft.com/office/2006/metadata/properties" xmlns:ns2="fbc4ae81-1138-4f7a-ac06-123a5b45357e" xmlns:ns3="85d30998-05f0-43b2-a7a9-5f476e67833d" targetNamespace="http://schemas.microsoft.com/office/2006/metadata/properties" ma:root="true" ma:fieldsID="3f69abf628c667cc1dbd0888dce312c7" ns2:_="" ns3:_="">
    <xsd:import namespace="fbc4ae81-1138-4f7a-ac06-123a5b45357e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4ae81-1138-4f7a-ac06-123a5b453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36E9-DF89-4950-A663-97923B092FC9}">
  <ds:schemaRefs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bc4ae81-1138-4f7a-ac06-123a5b45357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516FBE-4A0C-4A98-860B-533DA14AF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c4ae81-1138-4f7a-ac06-123a5b45357e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Shannon Tinkham</cp:lastModifiedBy>
  <cp:revision>1</cp:revision>
  <dcterms:created xsi:type="dcterms:W3CDTF">2023-02-09T16:37:23Z</dcterms:created>
  <dcterms:modified xsi:type="dcterms:W3CDTF">2023-02-09T16:57:24Z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0x010100859271CB16493E4387979796FEE91592</vt:lpwstr>
  </property>
  <property fmtid="{D5CDD505-2E9C-101B-9397-08002B2CF9AE}" pid="3" name="MediaServiceImageTags">
    <vt:lpwstr/>
  </property>
</Properties>
</file>