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99" r:id="rId5"/>
    <p:sldMasterId id="2147483741" r:id="rId6"/>
    <p:sldMasterId id="2147483752" r:id="rId7"/>
    <p:sldMasterId id="2147483763" r:id="rId8"/>
    <p:sldMasterId id="2147483774" r:id="rId9"/>
    <p:sldMasterId id="2147483785" r:id="rId10"/>
    <p:sldMasterId id="2147483796" r:id="rId11"/>
  </p:sldMasterIdLst>
  <p:notesMasterIdLst>
    <p:notesMasterId r:id="rId27"/>
  </p:notesMasterIdLst>
  <p:sldIdLst>
    <p:sldId id="257" r:id="rId12"/>
    <p:sldId id="291" r:id="rId13"/>
    <p:sldId id="1129" r:id="rId14"/>
    <p:sldId id="1130" r:id="rId15"/>
    <p:sldId id="1131" r:id="rId16"/>
    <p:sldId id="1132" r:id="rId17"/>
    <p:sldId id="1133" r:id="rId18"/>
    <p:sldId id="1134" r:id="rId19"/>
    <p:sldId id="1135" r:id="rId20"/>
    <p:sldId id="1136" r:id="rId21"/>
    <p:sldId id="1137" r:id="rId22"/>
    <p:sldId id="1141" r:id="rId23"/>
    <p:sldId id="1142" r:id="rId24"/>
    <p:sldId id="1140" r:id="rId25"/>
    <p:sldId id="31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Behrendt" initials="MB" lastIdx="9" clrIdx="0">
    <p:extLst>
      <p:ext uri="{19B8F6BF-5375-455C-9EA6-DF929625EA0E}">
        <p15:presenceInfo xmlns:p15="http://schemas.microsoft.com/office/powerpoint/2012/main" userId="S-1-5-21-3548019467-26806262-2690281519-174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93"/>
    <a:srgbClr val="268741"/>
    <a:srgbClr val="EFEFEF"/>
    <a:srgbClr val="59A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52" autoAdjust="0"/>
    <p:restoredTop sz="83469"/>
  </p:normalViewPr>
  <p:slideViewPr>
    <p:cSldViewPr snapToGrid="0">
      <p:cViewPr varScale="1">
        <p:scale>
          <a:sx n="66" d="100"/>
          <a:sy n="66" d="100"/>
        </p:scale>
        <p:origin x="118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813B93-5B4E-483B-B165-BA0E3BE93A7B}"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E6B81-0D2E-4F1A-B764-BDA29F456F9E}" type="slidenum">
              <a:rPr lang="en-US" smtClean="0"/>
              <a:t>‹#›</a:t>
            </a:fld>
            <a:endParaRPr lang="en-US"/>
          </a:p>
        </p:txBody>
      </p:sp>
    </p:spTree>
    <p:extLst>
      <p:ext uri="{BB962C8B-B14F-4D97-AF65-F5344CB8AC3E}">
        <p14:creationId xmlns:p14="http://schemas.microsoft.com/office/powerpoint/2010/main" val="868587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Font typeface="Arial" panose="020B0604020202020204" pitchFamily="34" charset="0"/>
              <a:buNone/>
              <a:defRPr/>
            </a:pPr>
            <a:r>
              <a:rPr lang="en-US" altLang="en-US" dirty="0"/>
              <a:t>Notes:</a:t>
            </a:r>
          </a:p>
          <a:p>
            <a:pPr marL="171450" indent="-171450" eaLnBrk="1" hangingPunct="1">
              <a:spcBef>
                <a:spcPct val="0"/>
              </a:spcBef>
              <a:buFont typeface="Arial" panose="020B0604020202020204" pitchFamily="34" charset="0"/>
              <a:buChar char="•"/>
              <a:defRPr/>
            </a:pPr>
            <a:r>
              <a:rPr lang="en-US" altLang="en-US" dirty="0"/>
              <a:t>Jackie Robinson became the first African-American to play major league baseball.</a:t>
            </a:r>
          </a:p>
          <a:p>
            <a:pPr marL="171450" indent="-171450" eaLnBrk="1" hangingPunct="1">
              <a:spcBef>
                <a:spcPct val="0"/>
              </a:spcBef>
              <a:buFont typeface="Arial" panose="020B0604020202020204" pitchFamily="34" charset="0"/>
              <a:buChar char="•"/>
              <a:defRPr/>
            </a:pPr>
            <a:r>
              <a:rPr lang="en-US" altLang="en-US" dirty="0"/>
              <a:t>Muhammed Ali became a heavyweight boxing champ three times.</a:t>
            </a:r>
          </a:p>
          <a:p>
            <a:pPr eaLnBrk="1" hangingPunct="1">
              <a:spcBef>
                <a:spcPct val="0"/>
              </a:spcBef>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80EE6B81-0D2E-4F1A-B764-BDA29F456F9E}" type="slidenum">
              <a:rPr lang="en-US" smtClean="0"/>
              <a:t>4</a:t>
            </a:fld>
            <a:endParaRPr lang="en-US"/>
          </a:p>
        </p:txBody>
      </p:sp>
    </p:spTree>
    <p:extLst>
      <p:ext uri="{BB962C8B-B14F-4D97-AF65-F5344CB8AC3E}">
        <p14:creationId xmlns:p14="http://schemas.microsoft.com/office/powerpoint/2010/main" val="2234095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Noto Sans" panose="020B0502040504020204" pitchFamily="34" charset="0"/>
                <a:cs typeface="Noto Sans" panose="020B0502040504020204" pitchFamily="34" charset="0"/>
              </a:rPr>
              <a:t>Speech</a:t>
            </a:r>
            <a:r>
              <a:rPr lang="en-US" altLang="en-US" dirty="0">
                <a:latin typeface="Noto Sans" panose="020B0502040504020204" pitchFamily="34" charset="0"/>
                <a:cs typeface="Noto Sans" panose="020B0502040504020204" pitchFamily="34" charset="0"/>
              </a:rPr>
              <a:t>: What does the character say? How does the character speak?</a:t>
            </a:r>
          </a:p>
          <a:p>
            <a:r>
              <a:rPr lang="en-US" altLang="en-US" b="1" dirty="0">
                <a:latin typeface="Noto Sans" panose="020B0502040504020204" pitchFamily="34" charset="0"/>
                <a:cs typeface="Noto Sans" panose="020B0502040504020204" pitchFamily="34" charset="0"/>
              </a:rPr>
              <a:t>Thoughts</a:t>
            </a:r>
            <a:r>
              <a:rPr lang="en-US" altLang="en-US" dirty="0">
                <a:latin typeface="Noto Sans" panose="020B0502040504020204" pitchFamily="34" charset="0"/>
                <a:cs typeface="Noto Sans" panose="020B0502040504020204" pitchFamily="34" charset="0"/>
              </a:rPr>
              <a:t>: What is revealed through the character’s private thoughts and feelings?</a:t>
            </a:r>
          </a:p>
          <a:p>
            <a:r>
              <a:rPr lang="en-US" altLang="en-US" b="1" dirty="0">
                <a:latin typeface="Noto Sans" panose="020B0502040504020204" pitchFamily="34" charset="0"/>
                <a:cs typeface="Noto Sans" panose="020B0502040504020204" pitchFamily="34" charset="0"/>
              </a:rPr>
              <a:t>Effect on others</a:t>
            </a:r>
            <a:r>
              <a:rPr lang="en-US" altLang="en-US" dirty="0">
                <a:latin typeface="Noto Sans" panose="020B0502040504020204" pitchFamily="34" charset="0"/>
                <a:cs typeface="Noto Sans" panose="020B0502040504020204" pitchFamily="34" charset="0"/>
              </a:rPr>
              <a:t>: What effect does the character have on other people? How do the other characters behave in reaction to the character?</a:t>
            </a:r>
          </a:p>
          <a:p>
            <a:r>
              <a:rPr lang="en-US" altLang="en-US" b="1" dirty="0">
                <a:latin typeface="Noto Sans" panose="020B0502040504020204" pitchFamily="34" charset="0"/>
                <a:cs typeface="Noto Sans" panose="020B0502040504020204" pitchFamily="34" charset="0"/>
              </a:rPr>
              <a:t>Actions</a:t>
            </a:r>
            <a:r>
              <a:rPr lang="en-US" altLang="en-US" dirty="0">
                <a:latin typeface="Noto Sans" panose="020B0502040504020204" pitchFamily="34" charset="0"/>
                <a:cs typeface="Noto Sans" panose="020B0502040504020204" pitchFamily="34" charset="0"/>
              </a:rPr>
              <a:t>: What does the character do? How does the character behave?</a:t>
            </a:r>
          </a:p>
          <a:p>
            <a:r>
              <a:rPr lang="en-US" altLang="en-US" b="1" dirty="0">
                <a:latin typeface="Noto Sans" panose="020B0502040504020204" pitchFamily="34" charset="0"/>
                <a:cs typeface="Noto Sans" panose="020B0502040504020204" pitchFamily="34" charset="0"/>
              </a:rPr>
              <a:t>Looks (appearance)</a:t>
            </a:r>
            <a:r>
              <a:rPr lang="en-US" altLang="en-US" dirty="0">
                <a:latin typeface="Noto Sans" panose="020B0502040504020204" pitchFamily="34" charset="0"/>
                <a:cs typeface="Noto Sans" panose="020B0502040504020204" pitchFamily="34" charset="0"/>
              </a:rPr>
              <a:t>: What does the character look like? How does the character dress?</a:t>
            </a:r>
          </a:p>
          <a:p>
            <a:endParaRPr lang="en-US" dirty="0"/>
          </a:p>
          <a:p>
            <a:endParaRPr lang="en-US" dirty="0"/>
          </a:p>
        </p:txBody>
      </p:sp>
      <p:sp>
        <p:nvSpPr>
          <p:cNvPr id="4" name="Slide Number Placeholder 3"/>
          <p:cNvSpPr>
            <a:spLocks noGrp="1"/>
          </p:cNvSpPr>
          <p:nvPr>
            <p:ph type="sldNum" sz="quarter" idx="5"/>
          </p:nvPr>
        </p:nvSpPr>
        <p:spPr/>
        <p:txBody>
          <a:bodyPr/>
          <a:lstStyle/>
          <a:p>
            <a:fld id="{80EE6B81-0D2E-4F1A-B764-BDA29F456F9E}" type="slidenum">
              <a:rPr lang="en-US" smtClean="0"/>
              <a:t>13</a:t>
            </a:fld>
            <a:endParaRPr lang="en-US"/>
          </a:p>
        </p:txBody>
      </p:sp>
    </p:spTree>
    <p:extLst>
      <p:ext uri="{BB962C8B-B14F-4D97-AF65-F5344CB8AC3E}">
        <p14:creationId xmlns:p14="http://schemas.microsoft.com/office/powerpoint/2010/main" val="1360906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E6B81-0D2E-4F1A-B764-BDA29F456F9E}" type="slidenum">
              <a:rPr lang="en-US" smtClean="0"/>
              <a:t>14</a:t>
            </a:fld>
            <a:endParaRPr lang="en-US"/>
          </a:p>
        </p:txBody>
      </p:sp>
    </p:spTree>
    <p:extLst>
      <p:ext uri="{BB962C8B-B14F-4D97-AF65-F5344CB8AC3E}">
        <p14:creationId xmlns:p14="http://schemas.microsoft.com/office/powerpoint/2010/main" val="2209027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Notes:</a:t>
            </a:r>
          </a:p>
          <a:p>
            <a:pPr marL="171450" indent="-171450" eaLnBrk="1" hangingPunct="1">
              <a:buFont typeface="Arial" panose="020B0604020202020204" pitchFamily="34" charset="0"/>
              <a:buChar char="•"/>
              <a:defRPr/>
            </a:pPr>
            <a:r>
              <a:rPr lang="en-US" dirty="0"/>
              <a:t>Marie Curie was the first woman to win a Nobel Prize, in Physics, and with her later win, in Chemistry, she became the first person to claim Nobel honors twice. Curie discovered radioactivity, and, together with her husband Pierre, the radioactive elements polonium and radium. She also championed the development of X-rays after Pierre's death. Curie died on July 4, 1934, of aplastic anemia, believed to be caused by prolonged exposure to radiation.</a:t>
            </a:r>
          </a:p>
          <a:p>
            <a:pPr marL="171450" indent="-171450" eaLnBrk="1" hangingPunct="1">
              <a:buFont typeface="Arial" panose="020B0604020202020204" pitchFamily="34" charset="0"/>
              <a:buChar char="•"/>
              <a:defRPr/>
            </a:pPr>
            <a:r>
              <a:rPr lang="en-US" dirty="0"/>
              <a:t>Nelson Mandela was a South African revolutionary who helped end the country’s apartheid system of racial segregation. After spending 27 years in prison for sabotage against the tyrannical South African regime, he served as the country’s first democratically elected president from 1994-1999. </a:t>
            </a:r>
          </a:p>
          <a:p>
            <a:pPr marL="171450" indent="-171450" eaLnBrk="1" hangingPunct="1">
              <a:buFont typeface="Arial" panose="020B0604020202020204" pitchFamily="34" charset="0"/>
              <a:buChar char="•"/>
              <a:defRPr/>
            </a:pPr>
            <a:r>
              <a:rPr lang="en-US" dirty="0"/>
              <a:t>As a young girl, Malala Yousafzai (</a:t>
            </a:r>
            <a:r>
              <a:rPr lang="en-US" dirty="0" err="1"/>
              <a:t>Yoo</a:t>
            </a:r>
            <a:r>
              <a:rPr lang="en-US" dirty="0"/>
              <a:t>-</a:t>
            </a:r>
            <a:r>
              <a:rPr lang="en-US" dirty="0" err="1"/>
              <a:t>soff</a:t>
            </a:r>
            <a:r>
              <a:rPr lang="en-US" dirty="0"/>
              <a:t>-sigh) defied the Taliban in Pakistan and demanded that girls be allowed to receive an education. She was shot in the head by a Taliban gunman in 2012 but survived. In 2014, she became the youngest person to receive the Nobel Peace Prize. Malala continues to campaign for girls’ education and women’s rights.</a:t>
            </a:r>
          </a:p>
          <a:p>
            <a:endParaRPr lang="en-US" dirty="0"/>
          </a:p>
        </p:txBody>
      </p:sp>
      <p:sp>
        <p:nvSpPr>
          <p:cNvPr id="4" name="Slide Number Placeholder 3"/>
          <p:cNvSpPr>
            <a:spLocks noGrp="1"/>
          </p:cNvSpPr>
          <p:nvPr>
            <p:ph type="sldNum" sz="quarter" idx="5"/>
          </p:nvPr>
        </p:nvSpPr>
        <p:spPr/>
        <p:txBody>
          <a:bodyPr/>
          <a:lstStyle/>
          <a:p>
            <a:fld id="{80EE6B81-0D2E-4F1A-B764-BDA29F456F9E}" type="slidenum">
              <a:rPr lang="en-US" smtClean="0"/>
              <a:t>5</a:t>
            </a:fld>
            <a:endParaRPr lang="en-US"/>
          </a:p>
        </p:txBody>
      </p:sp>
    </p:spTree>
    <p:extLst>
      <p:ext uri="{BB962C8B-B14F-4D97-AF65-F5344CB8AC3E}">
        <p14:creationId xmlns:p14="http://schemas.microsoft.com/office/powerpoint/2010/main" val="1691314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E6B81-0D2E-4F1A-B764-BDA29F456F9E}" type="slidenum">
              <a:rPr lang="en-US" smtClean="0"/>
              <a:t>6</a:t>
            </a:fld>
            <a:endParaRPr lang="en-US"/>
          </a:p>
        </p:txBody>
      </p:sp>
    </p:spTree>
    <p:extLst>
      <p:ext uri="{BB962C8B-B14F-4D97-AF65-F5344CB8AC3E}">
        <p14:creationId xmlns:p14="http://schemas.microsoft.com/office/powerpoint/2010/main" val="224453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E6B81-0D2E-4F1A-B764-BDA29F456F9E}" type="slidenum">
              <a:rPr lang="en-US" smtClean="0"/>
              <a:t>7</a:t>
            </a:fld>
            <a:endParaRPr lang="en-US"/>
          </a:p>
        </p:txBody>
      </p:sp>
    </p:spTree>
    <p:extLst>
      <p:ext uri="{BB962C8B-B14F-4D97-AF65-F5344CB8AC3E}">
        <p14:creationId xmlns:p14="http://schemas.microsoft.com/office/powerpoint/2010/main" val="207089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E6B81-0D2E-4F1A-B764-BDA29F456F9E}" type="slidenum">
              <a:rPr lang="en-US" smtClean="0"/>
              <a:t>8</a:t>
            </a:fld>
            <a:endParaRPr lang="en-US"/>
          </a:p>
        </p:txBody>
      </p:sp>
    </p:spTree>
    <p:extLst>
      <p:ext uri="{BB962C8B-B14F-4D97-AF65-F5344CB8AC3E}">
        <p14:creationId xmlns:p14="http://schemas.microsoft.com/office/powerpoint/2010/main" val="2555060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E6B81-0D2E-4F1A-B764-BDA29F456F9E}" type="slidenum">
              <a:rPr lang="en-US" smtClean="0"/>
              <a:t>9</a:t>
            </a:fld>
            <a:endParaRPr lang="en-US"/>
          </a:p>
        </p:txBody>
      </p:sp>
    </p:spTree>
    <p:extLst>
      <p:ext uri="{BB962C8B-B14F-4D97-AF65-F5344CB8AC3E}">
        <p14:creationId xmlns:p14="http://schemas.microsoft.com/office/powerpoint/2010/main" val="1741813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E6B81-0D2E-4F1A-B764-BDA29F456F9E}" type="slidenum">
              <a:rPr lang="en-US" smtClean="0"/>
              <a:t>10</a:t>
            </a:fld>
            <a:endParaRPr lang="en-US"/>
          </a:p>
        </p:txBody>
      </p:sp>
    </p:spTree>
    <p:extLst>
      <p:ext uri="{BB962C8B-B14F-4D97-AF65-F5344CB8AC3E}">
        <p14:creationId xmlns:p14="http://schemas.microsoft.com/office/powerpoint/2010/main" val="3341217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E6B81-0D2E-4F1A-B764-BDA29F456F9E}" type="slidenum">
              <a:rPr lang="en-US" smtClean="0"/>
              <a:t>11</a:t>
            </a:fld>
            <a:endParaRPr lang="en-US"/>
          </a:p>
        </p:txBody>
      </p:sp>
    </p:spTree>
    <p:extLst>
      <p:ext uri="{BB962C8B-B14F-4D97-AF65-F5344CB8AC3E}">
        <p14:creationId xmlns:p14="http://schemas.microsoft.com/office/powerpoint/2010/main" val="2491736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EE6B81-0D2E-4F1A-B764-BDA29F456F9E}" type="slidenum">
              <a:rPr lang="en-US" smtClean="0"/>
              <a:t>12</a:t>
            </a:fld>
            <a:endParaRPr lang="en-US"/>
          </a:p>
        </p:txBody>
      </p:sp>
    </p:spTree>
    <p:extLst>
      <p:ext uri="{BB962C8B-B14F-4D97-AF65-F5344CB8AC3E}">
        <p14:creationId xmlns:p14="http://schemas.microsoft.com/office/powerpoint/2010/main" val="3796247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8806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6973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681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271705"/>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57365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16671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accent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8798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600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12823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8212"/>
            <a:ext cx="10515600" cy="785894"/>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310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832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007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622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145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882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271705"/>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49364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77753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accent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9508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649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47163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8212"/>
            <a:ext cx="10515600" cy="785894"/>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rgbClr val="007693"/>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rgbClr val="007693"/>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397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055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1953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775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61492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574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2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231973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5421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68175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1990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accent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75847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16263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9232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26547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399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20708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81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653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13545"/>
            <a:ext cx="10363200" cy="756005"/>
          </a:xfrm>
        </p:spPr>
        <p:txBody>
          <a:bodyPr anchor="t" anchorCtr="0"/>
          <a:lstStyle>
            <a:lvl1pPr algn="ct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914400" y="4069550"/>
            <a:ext cx="10363200" cy="760868"/>
          </a:xfrm>
        </p:spPr>
        <p:txBody>
          <a:bodyPr anchor="t" anchorCtr="0"/>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 Placeholder 5"/>
          <p:cNvSpPr>
            <a:spLocks noGrp="1"/>
          </p:cNvSpPr>
          <p:nvPr>
            <p:ph type="body" sz="quarter" idx="10"/>
          </p:nvPr>
        </p:nvSpPr>
        <p:spPr>
          <a:xfrm>
            <a:off x="914400" y="668826"/>
            <a:ext cx="10363200" cy="1125537"/>
          </a:xfrm>
        </p:spPr>
        <p:txBody>
          <a:bodyPr/>
          <a:lstStyle>
            <a:lvl1pPr marL="0" indent="0" algn="ctr" defTabSz="914400" rtl="0" eaLnBrk="1" latinLnBrk="0" hangingPunct="1">
              <a:lnSpc>
                <a:spcPct val="110000"/>
              </a:lnSpc>
              <a:spcBef>
                <a:spcPct val="0"/>
              </a:spcBef>
              <a:buNone/>
              <a:defRPr lang="en-US" sz="4400" b="0" kern="1200" dirty="0" smtClean="0">
                <a:solidFill>
                  <a:schemeClr val="bg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400735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accent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04824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for Produc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7D115C-F757-40B0-9132-5C784448C4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625" t="4823" r="2625" b="4714"/>
          <a:stretch/>
        </p:blipFill>
        <p:spPr>
          <a:xfrm>
            <a:off x="320039" y="331077"/>
            <a:ext cx="11551921" cy="6203146"/>
          </a:xfrm>
          <a:prstGeom prst="rect">
            <a:avLst/>
          </a:prstGeom>
        </p:spPr>
      </p:pic>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accent1"/>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29162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for Produ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93633"/>
            <a:ext cx="10363200" cy="756005"/>
          </a:xfrm>
        </p:spPr>
        <p:txBody>
          <a:bodyPr anchor="t" anchorCtr="0"/>
          <a:lstStyle>
            <a:lvl1pPr algn="ctr">
              <a:defRPr sz="2000">
                <a:solidFill>
                  <a:schemeClr val="tx2"/>
                </a:solidFill>
              </a:defRPr>
            </a:lvl1pPr>
          </a:lstStyle>
          <a:p>
            <a:r>
              <a:rPr lang="en-US" dirty="0"/>
              <a:t>Click to edit Master title style</a:t>
            </a:r>
          </a:p>
        </p:txBody>
      </p:sp>
      <p:sp>
        <p:nvSpPr>
          <p:cNvPr id="6" name="Text Placeholder 5"/>
          <p:cNvSpPr>
            <a:spLocks noGrp="1"/>
          </p:cNvSpPr>
          <p:nvPr>
            <p:ph type="body" sz="quarter" idx="10"/>
          </p:nvPr>
        </p:nvSpPr>
        <p:spPr>
          <a:xfrm>
            <a:off x="914400" y="2633583"/>
            <a:ext cx="10363200" cy="1125537"/>
          </a:xfrm>
        </p:spPr>
        <p:txBody>
          <a:bodyPr anchor="ctr"/>
          <a:lstStyle>
            <a:lvl1pPr marL="0" indent="0" algn="ctr" defTabSz="914400" rtl="0" eaLnBrk="1" latinLnBrk="0" hangingPunct="1">
              <a:lnSpc>
                <a:spcPct val="110000"/>
              </a:lnSpc>
              <a:spcBef>
                <a:spcPct val="0"/>
              </a:spcBef>
              <a:buNone/>
              <a:defRPr lang="en-US" sz="4000" b="0" kern="1200" dirty="0" smtClean="0">
                <a:solidFill>
                  <a:schemeClr val="accent2"/>
                </a:solidFill>
                <a:latin typeface="+mj-lt"/>
                <a:ea typeface="+mj-ea"/>
                <a:cs typeface="+mj-cs"/>
              </a:defRPr>
            </a:lvl1pPr>
            <a:lvl2pPr marL="4572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2pPr>
            <a:lvl3pPr marL="9144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3pPr>
            <a:lvl4pPr marL="1371600" indent="0" algn="ctr" defTabSz="914400" rtl="0" eaLnBrk="1" latinLnBrk="0" hangingPunct="1">
              <a:lnSpc>
                <a:spcPct val="110000"/>
              </a:lnSpc>
              <a:spcBef>
                <a:spcPct val="0"/>
              </a:spcBef>
              <a:buNone/>
              <a:defRPr lang="en-US" sz="3600" b="0" kern="1200" dirty="0" smtClean="0">
                <a:solidFill>
                  <a:schemeClr val="tx2"/>
                </a:solidFill>
                <a:latin typeface="+mj-lt"/>
                <a:ea typeface="+mj-ea"/>
                <a:cs typeface="+mj-cs"/>
              </a:defRPr>
            </a:lvl4pPr>
            <a:lvl5pPr marL="1828800" indent="0" algn="ctr" defTabSz="914400" rtl="0" eaLnBrk="1" latinLnBrk="0" hangingPunct="1">
              <a:lnSpc>
                <a:spcPct val="110000"/>
              </a:lnSpc>
              <a:spcBef>
                <a:spcPct val="0"/>
              </a:spcBef>
              <a:buNone/>
              <a:defRPr lang="en-US" sz="3600" b="0" kern="1200" dirty="0">
                <a:solidFill>
                  <a:schemeClr val="tx2"/>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75857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632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301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295939"/>
            <a:ext cx="10515600" cy="36873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665961"/>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92415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53792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163844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170268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558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802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1" y="1630496"/>
            <a:ext cx="3543300" cy="4535450"/>
          </a:xfrm>
        </p:spPr>
        <p:txBody>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42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83817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92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5129"/>
            <a:ext cx="10515600" cy="1018977"/>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810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528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2423492" y="4701211"/>
            <a:ext cx="7346674" cy="1325563"/>
          </a:xfrm>
        </p:spPr>
        <p:txBody>
          <a:bodyPr anchor="t"/>
          <a:lstStyle>
            <a:lvl1pPr algn="r">
              <a:defRPr sz="2000">
                <a:solidFill>
                  <a:schemeClr val="bg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2423492" y="1808922"/>
            <a:ext cx="7346674" cy="2733261"/>
          </a:xfrm>
        </p:spPr>
        <p:txBody>
          <a:bodyPr/>
          <a:lstStyle>
            <a:lvl1pPr marL="91440" indent="-45720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54877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23440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838200" y="1520687"/>
            <a:ext cx="10515600" cy="775252"/>
          </a:xfrm>
        </p:spPr>
        <p:txBody>
          <a:bodyPr/>
          <a:lstStyle>
            <a:lvl1pPr marL="0" indent="0" algn="l" defTabSz="914400" rtl="0" eaLnBrk="1" latinLnBrk="0" hangingPunct="1">
              <a:lnSpc>
                <a:spcPct val="110000"/>
              </a:lnSpc>
              <a:spcBef>
                <a:spcPct val="0"/>
              </a:spcBef>
              <a:buNone/>
              <a:defRPr lang="en-US" sz="2000" b="0" kern="1200" dirty="0" smtClean="0">
                <a:solidFill>
                  <a:schemeClr val="tx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02568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742814"/>
            <a:ext cx="10515600" cy="648127"/>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1557758"/>
            <a:ext cx="10514012" cy="426308"/>
          </a:xfrm>
        </p:spPr>
        <p:txBody>
          <a:bodyPr/>
          <a:lstStyle>
            <a:lvl1pPr marL="0" indent="0" algn="ct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54175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92085"/>
            <a:ext cx="10515600" cy="648127"/>
          </a:xfrm>
        </p:spPr>
        <p:txBody>
          <a:bodyPr/>
          <a:lstStyle>
            <a:lvl1pPr algn="ctr">
              <a:defRPr sz="2800" b="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50251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4354157" cy="1990799"/>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3049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7115827" cy="1990799"/>
          </a:xfrm>
        </p:spPr>
        <p:txBody>
          <a:bodyPr anchor="b"/>
          <a:lstStyle>
            <a:lvl1pPr algn="ctr">
              <a:defRPr sz="36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6" y="2589322"/>
            <a:ext cx="7114753" cy="1778282"/>
          </a:xfrm>
        </p:spPr>
        <p:txBody>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17386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13150"/>
            <a:ext cx="2590800"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839787" y="2645300"/>
            <a:ext cx="2590409"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67576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977030"/>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977030"/>
            <a:ext cx="5817296" cy="50062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75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67759" y="1259081"/>
            <a:ext cx="3405353" cy="2221333"/>
          </a:xfrm>
        </p:spPr>
        <p:txBody>
          <a:bodyPr anchor="b"/>
          <a:lstStyle>
            <a:lvl1pPr algn="ctr">
              <a:defRPr sz="2800" b="0">
                <a:solidFill>
                  <a:schemeClr val="accent1"/>
                </a:solidFill>
              </a:defRPr>
            </a:lvl1pPr>
          </a:lstStyle>
          <a:p>
            <a:r>
              <a:rPr lang="en-US" dirty="0"/>
              <a:t>Click to edit Master title style</a:t>
            </a:r>
          </a:p>
        </p:txBody>
      </p:sp>
      <p:sp>
        <p:nvSpPr>
          <p:cNvPr id="5" name="Text Placeholder 3"/>
          <p:cNvSpPr>
            <a:spLocks noGrp="1"/>
          </p:cNvSpPr>
          <p:nvPr>
            <p:ph type="body" sz="half" idx="2"/>
          </p:nvPr>
        </p:nvSpPr>
        <p:spPr>
          <a:xfrm>
            <a:off x="2169469" y="3591231"/>
            <a:ext cx="3404839"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48009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3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5173578" y="171483"/>
            <a:ext cx="6180221" cy="1325563"/>
          </a:xfrm>
        </p:spPr>
        <p:txBody>
          <a:bodyPr anchor="b"/>
          <a:lstStyle/>
          <a:p>
            <a:r>
              <a:rPr lang="en-US" dirty="0"/>
              <a:t>Click to edit Master title style</a:t>
            </a:r>
          </a:p>
        </p:txBody>
      </p:sp>
      <p:sp>
        <p:nvSpPr>
          <p:cNvPr id="3" name="Content Placeholder 2"/>
          <p:cNvSpPr>
            <a:spLocks noGrp="1"/>
          </p:cNvSpPr>
          <p:nvPr>
            <p:ph idx="1"/>
          </p:nvPr>
        </p:nvSpPr>
        <p:spPr>
          <a:xfrm>
            <a:off x="5173578" y="1631981"/>
            <a:ext cx="61802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652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56876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1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3276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006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271705"/>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87491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11950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accent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7416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l">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3975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182057"/>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56948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83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56426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8212"/>
            <a:ext cx="10515600" cy="785894"/>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2"/>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43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A93388-86A5-2B4B-B53B-4411FE6419D7}"/>
              </a:ext>
            </a:extLst>
          </p:cNvPr>
          <p:cNvSpPr/>
          <p:nvPr userDrawn="1"/>
        </p:nvSpPr>
        <p:spPr>
          <a:xfrm>
            <a:off x="320040" y="321378"/>
            <a:ext cx="11551920" cy="24986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p:nvPr>
        </p:nvSpPr>
        <p:spPr>
          <a:xfrm>
            <a:off x="839788" y="708212"/>
            <a:ext cx="10515600" cy="785894"/>
          </a:xfrm>
        </p:spPr>
        <p:txBody>
          <a:bodyPr/>
          <a:lstStyle/>
          <a:p>
            <a:r>
              <a:rPr lang="en-US" dirty="0"/>
              <a:t>Click to edit Master title style</a:t>
            </a:r>
          </a:p>
        </p:txBody>
      </p:sp>
      <p:sp>
        <p:nvSpPr>
          <p:cNvPr id="3" name="Text Placeholder 2"/>
          <p:cNvSpPr>
            <a:spLocks noGrp="1"/>
          </p:cNvSpPr>
          <p:nvPr>
            <p:ph type="body" idx="1"/>
          </p:nvPr>
        </p:nvSpPr>
        <p:spPr>
          <a:xfrm>
            <a:off x="1552318" y="2956067"/>
            <a:ext cx="4015241" cy="697509"/>
          </a:xfrm>
          <a:noFill/>
        </p:spPr>
        <p:txBody>
          <a:bodyPr anchor="b" anchorCtr="0"/>
          <a:lstStyle>
            <a:lvl1pPr marL="0" indent="0" algn="ctr">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4" name="Content Placeholder 3"/>
          <p:cNvSpPr>
            <a:spLocks noGrp="1"/>
          </p:cNvSpPr>
          <p:nvPr>
            <p:ph sz="half" idx="2"/>
          </p:nvPr>
        </p:nvSpPr>
        <p:spPr>
          <a:xfrm>
            <a:off x="1552318" y="3716664"/>
            <a:ext cx="4015241" cy="2498686"/>
          </a:xfrm>
        </p:spPr>
        <p:txBody>
          <a:bodyPr/>
          <a:lstStyle>
            <a:lvl1pPr marL="0" indent="0" algn="ctr">
              <a:buNone/>
              <a:defRPr sz="200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sp>
        <p:nvSpPr>
          <p:cNvPr id="5" name="Text Placeholder 4"/>
          <p:cNvSpPr>
            <a:spLocks noGrp="1"/>
          </p:cNvSpPr>
          <p:nvPr>
            <p:ph type="body" sz="quarter" idx="3"/>
          </p:nvPr>
        </p:nvSpPr>
        <p:spPr>
          <a:xfrm>
            <a:off x="6624443" y="2956067"/>
            <a:ext cx="4035015" cy="697509"/>
          </a:xfrm>
          <a:noFill/>
        </p:spPr>
        <p:txBody>
          <a:bodyPr anchor="b" anchorCtr="0"/>
          <a:lstStyle>
            <a:lvl1pPr marL="0" indent="0" algn="ctr">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6624443" y="3716664"/>
            <a:ext cx="4035015" cy="2498686"/>
          </a:xfrm>
        </p:spPr>
        <p:txBody>
          <a:bodyPr/>
          <a:lstStyle>
            <a:lvl1pPr marL="0" indent="0" algn="ctr">
              <a:buNone/>
              <a:defRPr sz="200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spTree>
    <p:extLst>
      <p:ext uri="{BB962C8B-B14F-4D97-AF65-F5344CB8AC3E}">
        <p14:creationId xmlns:p14="http://schemas.microsoft.com/office/powerpoint/2010/main" val="15965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20A27E-7574-4F47-A422-7886C224A773}"/>
              </a:ext>
            </a:extLst>
          </p:cNvPr>
          <p:cNvSpPr/>
          <p:nvPr userDrawn="1"/>
        </p:nvSpPr>
        <p:spPr>
          <a:xfrm>
            <a:off x="320040" y="321378"/>
            <a:ext cx="11551920" cy="249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p:nvPr>
        </p:nvSpPr>
        <p:spPr>
          <a:xfrm>
            <a:off x="839788" y="708212"/>
            <a:ext cx="10515600" cy="785894"/>
          </a:xfrm>
        </p:spPr>
        <p:txBody>
          <a:bodyPr/>
          <a:lstStyle/>
          <a:p>
            <a:r>
              <a:rPr lang="en-US" dirty="0"/>
              <a:t>Click to edit Master title style</a:t>
            </a:r>
          </a:p>
        </p:txBody>
      </p:sp>
      <p:sp>
        <p:nvSpPr>
          <p:cNvPr id="3" name="Text Placeholder 2"/>
          <p:cNvSpPr>
            <a:spLocks noGrp="1"/>
          </p:cNvSpPr>
          <p:nvPr>
            <p:ph type="body" idx="1"/>
          </p:nvPr>
        </p:nvSpPr>
        <p:spPr>
          <a:xfrm>
            <a:off x="1552318" y="2956067"/>
            <a:ext cx="4015241" cy="697509"/>
          </a:xfrm>
          <a:noFill/>
        </p:spPr>
        <p:txBody>
          <a:bodyPr anchor="b" anchorCtr="0"/>
          <a:lstStyle>
            <a:lvl1pPr marL="0" indent="0" algn="ctr">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4" name="Content Placeholder 3"/>
          <p:cNvSpPr>
            <a:spLocks noGrp="1"/>
          </p:cNvSpPr>
          <p:nvPr>
            <p:ph sz="half" idx="2"/>
          </p:nvPr>
        </p:nvSpPr>
        <p:spPr>
          <a:xfrm>
            <a:off x="1552318" y="3716664"/>
            <a:ext cx="4015241" cy="2498686"/>
          </a:xfrm>
        </p:spPr>
        <p:txBody>
          <a:bodyPr/>
          <a:lstStyle>
            <a:lvl1pPr marL="0" indent="0" algn="ctr">
              <a:buNone/>
              <a:defRPr sz="200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sp>
        <p:nvSpPr>
          <p:cNvPr id="5" name="Text Placeholder 4"/>
          <p:cNvSpPr>
            <a:spLocks noGrp="1"/>
          </p:cNvSpPr>
          <p:nvPr>
            <p:ph type="body" sz="quarter" idx="3"/>
          </p:nvPr>
        </p:nvSpPr>
        <p:spPr>
          <a:xfrm>
            <a:off x="6624443" y="2956067"/>
            <a:ext cx="4035015" cy="697509"/>
          </a:xfrm>
          <a:noFill/>
        </p:spPr>
        <p:txBody>
          <a:bodyPr anchor="b" anchorCtr="0"/>
          <a:lstStyle>
            <a:lvl1pPr marL="0" indent="0" algn="ctr">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6624443" y="3716664"/>
            <a:ext cx="4035015" cy="2498686"/>
          </a:xfrm>
        </p:spPr>
        <p:txBody>
          <a:bodyPr/>
          <a:lstStyle>
            <a:lvl1pPr marL="0" indent="0" algn="ctr">
              <a:buNone/>
              <a:defRPr sz="2000">
                <a:solidFill>
                  <a:schemeClr val="tx2"/>
                </a:solidFill>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a:t>Click to edit Master text styles</a:t>
            </a:r>
          </a:p>
        </p:txBody>
      </p:sp>
    </p:spTree>
    <p:extLst>
      <p:ext uri="{BB962C8B-B14F-4D97-AF65-F5344CB8AC3E}">
        <p14:creationId xmlns:p14="http://schemas.microsoft.com/office/powerpoint/2010/main" val="126942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356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7656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5447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842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271705"/>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0492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52727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38943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accent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0243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635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4318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8212"/>
            <a:ext cx="10515600" cy="785894"/>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4"/>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4"/>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642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136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5917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27524D-6F3F-43E4-961D-F918DDA62DD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631" t="4714" r="2565" b="5058"/>
          <a:stretch/>
        </p:blipFill>
        <p:spPr>
          <a:xfrm>
            <a:off x="323193" y="323193"/>
            <a:ext cx="11556124" cy="6187966"/>
          </a:xfrm>
          <a:prstGeom prst="rect">
            <a:avLst/>
          </a:prstGeom>
        </p:spPr>
      </p:pic>
      <p:sp>
        <p:nvSpPr>
          <p:cNvPr id="6" name="Freeform: Shape 5">
            <a:extLst>
              <a:ext uri="{FF2B5EF4-FFF2-40B4-BE49-F238E27FC236}">
                <a16:creationId xmlns:a16="http://schemas.microsoft.com/office/drawing/2014/main" id="{AB054192-7300-49C2-B460-3886DBF344E0}"/>
              </a:ext>
            </a:extLst>
          </p:cNvPr>
          <p:cNvSpPr/>
          <p:nvPr userDrawn="1"/>
        </p:nvSpPr>
        <p:spPr>
          <a:xfrm flipV="1">
            <a:off x="320039" y="320038"/>
            <a:ext cx="9746244" cy="6214181"/>
          </a:xfrm>
          <a:custGeom>
            <a:avLst/>
            <a:gdLst>
              <a:gd name="connsiteX0" fmla="*/ 0 w 8275100"/>
              <a:gd name="connsiteY0" fmla="*/ 0 h 6534223"/>
              <a:gd name="connsiteX1" fmla="*/ 8275100 w 8275100"/>
              <a:gd name="connsiteY1" fmla="*/ 0 h 6534223"/>
              <a:gd name="connsiteX2" fmla="*/ 4925870 w 8275100"/>
              <a:gd name="connsiteY2" fmla="*/ 6534223 h 6534223"/>
              <a:gd name="connsiteX3" fmla="*/ 0 w 8275100"/>
              <a:gd name="connsiteY3" fmla="*/ 6534223 h 6534223"/>
              <a:gd name="connsiteX0" fmla="*/ 0 w 8275100"/>
              <a:gd name="connsiteY0" fmla="*/ 0 h 6534223"/>
              <a:gd name="connsiteX1" fmla="*/ 8275100 w 8275100"/>
              <a:gd name="connsiteY1" fmla="*/ 0 h 6534223"/>
              <a:gd name="connsiteX2" fmla="*/ 6471929 w 8275100"/>
              <a:gd name="connsiteY2" fmla="*/ 6534223 h 6534223"/>
              <a:gd name="connsiteX3" fmla="*/ 0 w 8275100"/>
              <a:gd name="connsiteY3" fmla="*/ 6534223 h 6534223"/>
              <a:gd name="connsiteX4" fmla="*/ 0 w 8275100"/>
              <a:gd name="connsiteY4" fmla="*/ 0 h 6534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5100" h="6534223">
                <a:moveTo>
                  <a:pt x="0" y="0"/>
                </a:moveTo>
                <a:lnTo>
                  <a:pt x="8275100" y="0"/>
                </a:lnTo>
                <a:lnTo>
                  <a:pt x="6471929" y="6534223"/>
                </a:lnTo>
                <a:lnTo>
                  <a:pt x="0" y="653422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838200" y="473336"/>
            <a:ext cx="6421820" cy="1217352"/>
          </a:xfrm>
        </p:spPr>
        <p:txBody>
          <a:bodyPr anchor="t"/>
          <a:lstStyle/>
          <a:p>
            <a:r>
              <a:rPr lang="en-US" dirty="0"/>
              <a:t>Click to edit Master title style</a:t>
            </a:r>
          </a:p>
        </p:txBody>
      </p:sp>
      <p:sp>
        <p:nvSpPr>
          <p:cNvPr id="3" name="Content Placeholder 2"/>
          <p:cNvSpPr>
            <a:spLocks noGrp="1"/>
          </p:cNvSpPr>
          <p:nvPr>
            <p:ph sz="half" idx="1"/>
          </p:nvPr>
        </p:nvSpPr>
        <p:spPr>
          <a:xfrm>
            <a:off x="838199" y="1825625"/>
            <a:ext cx="642182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841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27C389-BF5F-43D6-A718-B7871E6E85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21" t="7743" r="5767" b="4569"/>
          <a:stretch/>
        </p:blipFill>
        <p:spPr>
          <a:xfrm>
            <a:off x="320040" y="320041"/>
            <a:ext cx="11551920" cy="6214182"/>
          </a:xfrm>
          <a:prstGeom prst="rect">
            <a:avLst/>
          </a:prstGeom>
        </p:spPr>
      </p:pic>
      <p:sp>
        <p:nvSpPr>
          <p:cNvPr id="2" name="Title 1"/>
          <p:cNvSpPr>
            <a:spLocks noGrp="1"/>
          </p:cNvSpPr>
          <p:nvPr>
            <p:ph type="title"/>
          </p:nvPr>
        </p:nvSpPr>
        <p:spPr>
          <a:xfrm>
            <a:off x="838200" y="365127"/>
            <a:ext cx="4354157" cy="1990799"/>
          </a:xfrm>
        </p:spPr>
        <p:txBody>
          <a:bodyPr anchor="b"/>
          <a:lstStyle>
            <a:lvl1pPr algn="ctr">
              <a:defRPr sz="2800" b="0">
                <a:solidFill>
                  <a:schemeClr val="bg1"/>
                </a:solidFill>
              </a:defRPr>
            </a:lvl1pPr>
          </a:lstStyle>
          <a:p>
            <a:r>
              <a:rPr lang="en-US" dirty="0"/>
              <a:t>Click to edit Master title style</a:t>
            </a:r>
          </a:p>
        </p:txBody>
      </p:sp>
      <p:sp>
        <p:nvSpPr>
          <p:cNvPr id="5" name="Text Placeholder 3"/>
          <p:cNvSpPr>
            <a:spLocks noGrp="1"/>
          </p:cNvSpPr>
          <p:nvPr>
            <p:ph type="body" sz="half" idx="2"/>
          </p:nvPr>
        </p:nvSpPr>
        <p:spPr>
          <a:xfrm>
            <a:off x="839787" y="2589322"/>
            <a:ext cx="4353500" cy="177828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9488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0313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838200" y="1068309"/>
            <a:ext cx="4347575" cy="1325563"/>
          </a:xfrm>
        </p:spPr>
        <p:txBody>
          <a:bodyPr anchor="t"/>
          <a:lstStyle/>
          <a:p>
            <a:r>
              <a:rPr lang="en-US" dirty="0"/>
              <a:t>Click to edit Master title style</a:t>
            </a:r>
          </a:p>
        </p:txBody>
      </p:sp>
      <p:sp>
        <p:nvSpPr>
          <p:cNvPr id="3" name="Content Placeholder 2"/>
          <p:cNvSpPr>
            <a:spLocks noGrp="1"/>
          </p:cNvSpPr>
          <p:nvPr>
            <p:ph idx="1"/>
          </p:nvPr>
        </p:nvSpPr>
        <p:spPr>
          <a:xfrm>
            <a:off x="5536504" y="1068309"/>
            <a:ext cx="5817295" cy="4351338"/>
          </a:xfrm>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352751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745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271705"/>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23319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258514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accent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4877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621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16798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8212"/>
            <a:ext cx="10515600" cy="785894"/>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1"/>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1"/>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745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858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1639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893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4"/>
            <a:ext cx="10515600" cy="1997555"/>
          </a:xfrm>
        </p:spPr>
        <p:txBody>
          <a:bodyPr anchor="b"/>
          <a:lstStyle>
            <a:lvl1pPr algn="ctr">
              <a:defRPr sz="4800"/>
            </a:lvl1pPr>
          </a:lstStyle>
          <a:p>
            <a:r>
              <a:rPr lang="en-US" dirty="0"/>
              <a:t>Click to edit Master title style</a:t>
            </a:r>
          </a:p>
        </p:txBody>
      </p:sp>
    </p:spTree>
    <p:extLst>
      <p:ext uri="{BB962C8B-B14F-4D97-AF65-F5344CB8AC3E}">
        <p14:creationId xmlns:p14="http://schemas.microsoft.com/office/powerpoint/2010/main" val="298590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640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970690"/>
            <a:ext cx="10515600" cy="40126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p:nvPr>
        </p:nvSpPr>
        <p:spPr>
          <a:xfrm>
            <a:off x="838200" y="1271705"/>
            <a:ext cx="10515600" cy="629977"/>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149945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lnSpc>
                <a:spcPct val="110000"/>
              </a:lnSpc>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Tree>
    <p:extLst>
      <p:ext uri="{BB962C8B-B14F-4D97-AF65-F5344CB8AC3E}">
        <p14:creationId xmlns:p14="http://schemas.microsoft.com/office/powerpoint/2010/main" val="138350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517045"/>
            <a:ext cx="10515600" cy="1997555"/>
          </a:xfrm>
        </p:spPr>
        <p:txBody>
          <a:bodyPr anchor="b"/>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831851" y="2879934"/>
            <a:ext cx="10515600" cy="1500187"/>
          </a:xfrm>
        </p:spPr>
        <p:txBody>
          <a:bodyPr/>
          <a:lstStyle>
            <a:lvl1pPr marL="0" indent="0" algn="ctr">
              <a:buNone/>
              <a:defRPr sz="2400">
                <a:solidFill>
                  <a:schemeClr val="accent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9141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630496"/>
            <a:ext cx="5181600" cy="4535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30496"/>
            <a:ext cx="5181600" cy="4535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811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2295939"/>
            <a:ext cx="5181600" cy="38592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95939"/>
            <a:ext cx="5181600" cy="385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p:nvPr>
        </p:nvSpPr>
        <p:spPr>
          <a:xfrm>
            <a:off x="838200" y="1628383"/>
            <a:ext cx="10515600" cy="667555"/>
          </a:xfrm>
        </p:spPr>
        <p:txBody>
          <a:bodyPr/>
          <a:lstStyle>
            <a:lvl1pPr marL="0" indent="0" algn="l" defTabSz="914400" rtl="0" eaLnBrk="1" latinLnBrk="0" hangingPunct="1">
              <a:lnSpc>
                <a:spcPct val="110000"/>
              </a:lnSpc>
              <a:spcBef>
                <a:spcPct val="0"/>
              </a:spcBef>
              <a:buNone/>
              <a:defRPr lang="en-US" sz="2400" b="0" kern="1200" dirty="0" smtClean="0">
                <a:solidFill>
                  <a:schemeClr val="accent2">
                    <a:lumMod val="40000"/>
                    <a:lumOff val="60000"/>
                  </a:schemeClr>
                </a:solidFill>
                <a:latin typeface="+mj-lt"/>
                <a:ea typeface="+mj-ea"/>
                <a:cs typeface="+mj-cs"/>
              </a:defRPr>
            </a:lvl1pPr>
            <a:lvl2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2pPr>
            <a:lvl3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3pPr>
            <a:lvl4pPr marL="0" indent="0" algn="l" defTabSz="914400" rtl="0" eaLnBrk="1" latinLnBrk="0" hangingPunct="1">
              <a:lnSpc>
                <a:spcPct val="110000"/>
              </a:lnSpc>
              <a:spcBef>
                <a:spcPct val="0"/>
              </a:spcBef>
              <a:buNone/>
              <a:defRPr lang="en-US" sz="2000" b="0" kern="1200" dirty="0" smtClean="0">
                <a:solidFill>
                  <a:schemeClr val="accent1"/>
                </a:solidFill>
                <a:latin typeface="+mj-lt"/>
                <a:ea typeface="+mj-ea"/>
                <a:cs typeface="+mj-cs"/>
              </a:defRPr>
            </a:lvl4pPr>
            <a:lvl5pPr marL="0" indent="0" algn="l" defTabSz="914400" rtl="0" eaLnBrk="1" latinLnBrk="0" hangingPunct="1">
              <a:lnSpc>
                <a:spcPct val="110000"/>
              </a:lnSpc>
              <a:spcBef>
                <a:spcPct val="0"/>
              </a:spcBef>
              <a:buNone/>
              <a:defRPr lang="en-US" sz="2000" b="0" kern="1200" dirty="0">
                <a:solidFill>
                  <a:schemeClr val="accent1"/>
                </a:solidFill>
                <a:latin typeface="+mj-lt"/>
                <a:ea typeface="+mj-ea"/>
                <a:cs typeface="+mj-cs"/>
              </a:defRPr>
            </a:lvl5pPr>
          </a:lstStyle>
          <a:p>
            <a:pPr lvl="0"/>
            <a:r>
              <a:rPr lang="en-US" dirty="0"/>
              <a:t>Edit Master text styles</a:t>
            </a:r>
          </a:p>
        </p:txBody>
      </p:sp>
    </p:spTree>
    <p:extLst>
      <p:ext uri="{BB962C8B-B14F-4D97-AF65-F5344CB8AC3E}">
        <p14:creationId xmlns:p14="http://schemas.microsoft.com/office/powerpoint/2010/main" val="320294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8212"/>
            <a:ext cx="10515600" cy="785894"/>
          </a:xfrm>
        </p:spPr>
        <p:txBody>
          <a:bodyPr/>
          <a:lstStyle/>
          <a:p>
            <a:r>
              <a:rPr lang="en-US" dirty="0"/>
              <a:t>Click to edit Master title style</a:t>
            </a:r>
          </a:p>
        </p:txBody>
      </p:sp>
      <p:sp>
        <p:nvSpPr>
          <p:cNvPr id="3" name="Text Placeholder 2"/>
          <p:cNvSpPr>
            <a:spLocks noGrp="1"/>
          </p:cNvSpPr>
          <p:nvPr>
            <p:ph type="body" idx="1"/>
          </p:nvPr>
        </p:nvSpPr>
        <p:spPr>
          <a:xfrm>
            <a:off x="839789" y="1557193"/>
            <a:ext cx="5157787" cy="697509"/>
          </a:xfrm>
          <a:solidFill>
            <a:schemeClr val="accent1"/>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317789"/>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557193"/>
            <a:ext cx="5183188" cy="697509"/>
          </a:xfrm>
          <a:solidFill>
            <a:schemeClr val="accent1"/>
          </a:solidFill>
        </p:spPr>
        <p:txBody>
          <a:bodyPr anchor="ctr"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31778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343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76531" y="1630496"/>
            <a:ext cx="3438938" cy="4535450"/>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0"/>
          </p:nvPr>
        </p:nvSpPr>
        <p:spPr>
          <a:xfrm>
            <a:off x="7914861" y="1630496"/>
            <a:ext cx="3438938" cy="4535450"/>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055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47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418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image" Target="../media/image1.pn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theme" Target="../theme/theme5.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image" Target="../media/image1.png"/><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heme" Target="../theme/theme6.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image" Target="../media/image1.png"/><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theme" Target="../theme/theme7.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theme" Target="../theme/theme8.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3336"/>
            <a:ext cx="10515600" cy="102371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236189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8" r:id="rId18"/>
    <p:sldLayoutId id="2147483689" r:id="rId19"/>
    <p:sldLayoutId id="2147483690" r:id="rId20"/>
    <p:sldLayoutId id="2147483691" r:id="rId21"/>
    <p:sldLayoutId id="2147483692" r:id="rId22"/>
    <p:sldLayoutId id="2147483694" r:id="rId23"/>
    <p:sldLayoutId id="2147483695" r:id="rId24"/>
    <p:sldLayoutId id="2147483696"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6989BB-9451-401F-B7FB-04E9924B9DA8}"/>
              </a:ext>
            </a:extLst>
          </p:cNvPr>
          <p:cNvSpPr/>
          <p:nvPr userDrawn="1"/>
        </p:nvSpPr>
        <p:spPr>
          <a:xfrm>
            <a:off x="320039" y="331076"/>
            <a:ext cx="11551395" cy="620314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Placeholder 1"/>
          <p:cNvSpPr>
            <a:spLocks noGrp="1"/>
          </p:cNvSpPr>
          <p:nvPr>
            <p:ph type="title"/>
          </p:nvPr>
        </p:nvSpPr>
        <p:spPr>
          <a:xfrm>
            <a:off x="838200" y="702732"/>
            <a:ext cx="10515600" cy="794313"/>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4F477F0C-18DF-4118-95AD-F06881668200}"/>
              </a:ext>
            </a:extLst>
          </p:cNvPr>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4" name="TextBox 13">
            <a:extLst>
              <a:ext uri="{FF2B5EF4-FFF2-40B4-BE49-F238E27FC236}">
                <a16:creationId xmlns:a16="http://schemas.microsoft.com/office/drawing/2014/main" id="{ACFAA6A1-BDD8-4EE2-B605-0955FEB9563C}"/>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5" name="Straight Connector 14">
            <a:extLst>
              <a:ext uri="{FF2B5EF4-FFF2-40B4-BE49-F238E27FC236}">
                <a16:creationId xmlns:a16="http://schemas.microsoft.com/office/drawing/2014/main" id="{EC8CF04A-FDE3-47AD-B2D0-F1557ECB9FDD}"/>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3C2B128-FF3F-4A75-B3A2-327F7B14E5B1}"/>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27084717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33"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8" r:id="rId19"/>
    <p:sldLayoutId id="2147483719" r:id="rId20"/>
    <p:sldLayoutId id="2147483720" r:id="rId21"/>
    <p:sldLayoutId id="2147483721" r:id="rId22"/>
    <p:sldLayoutId id="2147483722" r:id="rId23"/>
    <p:sldLayoutId id="2147483723" r:id="rId24"/>
    <p:sldLayoutId id="2147483729" r:id="rId25"/>
    <p:sldLayoutId id="2147483724" r:id="rId26"/>
    <p:sldLayoutId id="2147483725" r:id="rId27"/>
    <p:sldLayoutId id="2147483726"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3AB3FD-A590-7941-B413-5A674C82F07C}"/>
              </a:ext>
            </a:extLst>
          </p:cNvPr>
          <p:cNvSpPr/>
          <p:nvPr userDrawn="1"/>
        </p:nvSpPr>
        <p:spPr>
          <a:xfrm>
            <a:off x="320040" y="320041"/>
            <a:ext cx="11551920" cy="620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708212"/>
            <a:ext cx="10515600" cy="78883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846528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811" r:id="rId6"/>
    <p:sldLayoutId id="2147483747" r:id="rId7"/>
    <p:sldLayoutId id="2147483748" r:id="rId8"/>
    <p:sldLayoutId id="2147483749" r:id="rId9"/>
    <p:sldLayoutId id="2147483809" r:id="rId10"/>
    <p:sldLayoutId id="2147483810" r:id="rId11"/>
    <p:sldLayoutId id="2147483750" r:id="rId12"/>
    <p:sldLayoutId id="214748375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3AB3FD-A590-7941-B413-5A674C82F07C}"/>
              </a:ext>
            </a:extLst>
          </p:cNvPr>
          <p:cNvSpPr/>
          <p:nvPr userDrawn="1"/>
        </p:nvSpPr>
        <p:spPr>
          <a:xfrm>
            <a:off x="320040" y="320041"/>
            <a:ext cx="11551920" cy="62034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708212"/>
            <a:ext cx="10515600" cy="78883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59453229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807" r:id="rId11"/>
    <p:sldLayoutId id="214748380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8E7920-02CA-224C-B51A-047559214EE6}"/>
              </a:ext>
            </a:extLst>
          </p:cNvPr>
          <p:cNvSpPr/>
          <p:nvPr userDrawn="1"/>
        </p:nvSpPr>
        <p:spPr>
          <a:xfrm>
            <a:off x="320040" y="320041"/>
            <a:ext cx="11551920" cy="62141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708212"/>
            <a:ext cx="10515600" cy="78883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34082466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8E7920-02CA-224C-B51A-047559214EE6}"/>
              </a:ext>
            </a:extLst>
          </p:cNvPr>
          <p:cNvSpPr/>
          <p:nvPr userDrawn="1"/>
        </p:nvSpPr>
        <p:spPr>
          <a:xfrm>
            <a:off x="320040" y="320041"/>
            <a:ext cx="11551920" cy="6214182"/>
          </a:xfrm>
          <a:prstGeom prst="rect">
            <a:avLst/>
          </a:prstGeom>
          <a:solidFill>
            <a:srgbClr val="268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708212"/>
            <a:ext cx="10515600" cy="78883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59257031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8E7920-02CA-224C-B51A-047559214EE6}"/>
              </a:ext>
            </a:extLst>
          </p:cNvPr>
          <p:cNvSpPr/>
          <p:nvPr userDrawn="1"/>
        </p:nvSpPr>
        <p:spPr>
          <a:xfrm>
            <a:off x="320040" y="320041"/>
            <a:ext cx="11551920" cy="62141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708212"/>
            <a:ext cx="10515600" cy="78883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420502174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8E7920-02CA-224C-B51A-047559214EE6}"/>
              </a:ext>
            </a:extLst>
          </p:cNvPr>
          <p:cNvSpPr/>
          <p:nvPr userDrawn="1"/>
        </p:nvSpPr>
        <p:spPr>
          <a:xfrm>
            <a:off x="320040" y="320041"/>
            <a:ext cx="11551920" cy="621418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708212"/>
            <a:ext cx="10515600" cy="78883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38200" y="1631981"/>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089725C-5724-423F-B7F9-8E9021A093C9}"/>
              </a:ext>
            </a:extLst>
          </p:cNvPr>
          <p:cNvSpPr txBox="1"/>
          <p:nvPr userDrawn="1"/>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2" name="TextBox 11">
            <a:extLst>
              <a:ext uri="{FF2B5EF4-FFF2-40B4-BE49-F238E27FC236}">
                <a16:creationId xmlns:a16="http://schemas.microsoft.com/office/drawing/2014/main" id="{AF991A0C-026E-4AC3-8006-7B3746675E33}"/>
              </a:ext>
            </a:extLst>
          </p:cNvPr>
          <p:cNvSpPr txBox="1"/>
          <p:nvPr userDrawn="1"/>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a:t>
            </a:fld>
            <a:endParaRPr lang="en-US" sz="1000" dirty="0">
              <a:solidFill>
                <a:schemeClr val="tx2"/>
              </a:solidFill>
            </a:endParaRPr>
          </a:p>
        </p:txBody>
      </p:sp>
      <p:cxnSp>
        <p:nvCxnSpPr>
          <p:cNvPr id="14" name="Straight Connector 13">
            <a:extLst>
              <a:ext uri="{FF2B5EF4-FFF2-40B4-BE49-F238E27FC236}">
                <a16:creationId xmlns:a16="http://schemas.microsoft.com/office/drawing/2014/main" id="{E55F3274-5038-43EF-8E73-40B4ECBBCBB5}"/>
              </a:ext>
            </a:extLst>
          </p:cNvPr>
          <p:cNvCxnSpPr/>
          <p:nvPr userDrawn="1"/>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1F8ACD3-3558-4818-BB44-D4A33ADF1E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135450289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1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hyperlink" Target="https://www.biography.com/scientist/marie-curie" TargetMode="External"/><Relationship Id="rId13" Type="http://schemas.openxmlformats.org/officeDocument/2006/relationships/image" Target="../media/image5.png"/><Relationship Id="rId3" Type="http://schemas.openxmlformats.org/officeDocument/2006/relationships/hyperlink" Target="https://sg.finance.yahoo.com/news/superman-movie-turns-40-christopher-reeve-still-best-man-steel-140019373.html" TargetMode="External"/><Relationship Id="rId7" Type="http://schemas.openxmlformats.org/officeDocument/2006/relationships/hyperlink" Target="https://www.history.com/topics/black-history/muhammad-ali" TargetMode="External"/><Relationship Id="rId12" Type="http://schemas.openxmlformats.org/officeDocument/2006/relationships/image" Target="../media/image1.png"/><Relationship Id="rId2" Type="http://schemas.openxmlformats.org/officeDocument/2006/relationships/hyperlink" Target="https://www.forbes.com/sites/emmapocock/2020/07/21/all-eight-harry-potter-films-will-leave-hbo-max-in-august/?sh=5819e347735b" TargetMode="External"/><Relationship Id="rId1" Type="http://schemas.openxmlformats.org/officeDocument/2006/relationships/slideLayout" Target="../slideLayouts/slideLayout4.xml"/><Relationship Id="rId6" Type="http://schemas.openxmlformats.org/officeDocument/2006/relationships/hyperlink" Target="https://www.latimes.com/sports/dodgers/la-sp-dodgers-dugout-robinson-20180328-story.html" TargetMode="External"/><Relationship Id="rId11" Type="http://schemas.openxmlformats.org/officeDocument/2006/relationships/hyperlink" Target="https://federalsoup.com/articles/2020/05/14/unions-praise-heroes-act.aspx" TargetMode="External"/><Relationship Id="rId5" Type="http://schemas.openxmlformats.org/officeDocument/2006/relationships/hyperlink" Target="https://www.harpersbazaar.com/culture/film-tv/a26767181/captain-marvel-review/" TargetMode="External"/><Relationship Id="rId10" Type="http://schemas.openxmlformats.org/officeDocument/2006/relationships/hyperlink" Target="https://www.apple.com/newsroom/2021/03/apple-tv-plus-announces-programming-partnership-with-nobel-laureate-malala-yousafzai/" TargetMode="External"/><Relationship Id="rId4" Type="http://schemas.openxmlformats.org/officeDocument/2006/relationships/hyperlink" Target="https://www.vox.com/culture/2018/12/11/18119694/black-panther-success-2018-marvel" TargetMode="External"/><Relationship Id="rId9" Type="http://schemas.openxmlformats.org/officeDocument/2006/relationships/hyperlink" Target="https://www.biography.com/political-figure/nelson-mandel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4EE9-C614-954B-A2AD-863BAB387EB5}"/>
              </a:ext>
            </a:extLst>
          </p:cNvPr>
          <p:cNvSpPr>
            <a:spLocks noGrp="1"/>
          </p:cNvSpPr>
          <p:nvPr>
            <p:ph type="ctrTitle"/>
          </p:nvPr>
        </p:nvSpPr>
        <p:spPr>
          <a:xfrm>
            <a:off x="914400" y="1376058"/>
            <a:ext cx="10363200" cy="2387600"/>
          </a:xfrm>
        </p:spPr>
        <p:txBody>
          <a:bodyPr/>
          <a:lstStyle/>
          <a:p>
            <a:r>
              <a:rPr lang="en-US" altLang="en-US" sz="6000" dirty="0">
                <a:solidFill>
                  <a:schemeClr val="accent5"/>
                </a:solidFill>
                <a:latin typeface="Arial" panose="020B0604020202020204" pitchFamily="34" charset="0"/>
                <a:cs typeface="Arial" panose="020B0604020202020204" pitchFamily="34" charset="0"/>
              </a:rPr>
              <a:t>Heroic Characters in</a:t>
            </a:r>
            <a:br>
              <a:rPr lang="en-US" altLang="en-US" sz="6000" dirty="0">
                <a:latin typeface="Arial" panose="020B0604020202020204" pitchFamily="34" charset="0"/>
                <a:cs typeface="Arial" panose="020B0604020202020204" pitchFamily="34" charset="0"/>
              </a:rPr>
            </a:br>
            <a:r>
              <a:rPr lang="en-US" altLang="en-US" sz="6000" b="1" dirty="0">
                <a:latin typeface="Arial" panose="020B0604020202020204" pitchFamily="34" charset="0"/>
                <a:cs typeface="Arial" panose="020B0604020202020204" pitchFamily="34" charset="0"/>
              </a:rPr>
              <a:t>A Lesson Before Dying</a:t>
            </a:r>
            <a:endParaRPr lang="en-US" dirty="0"/>
          </a:p>
        </p:txBody>
      </p:sp>
      <p:sp>
        <p:nvSpPr>
          <p:cNvPr id="3" name="TextBox 2">
            <a:extLst>
              <a:ext uri="{FF2B5EF4-FFF2-40B4-BE49-F238E27FC236}">
                <a16:creationId xmlns:a16="http://schemas.microsoft.com/office/drawing/2014/main" id="{20C3DC97-8E27-5E49-9447-09844B1D74EA}"/>
              </a:ext>
            </a:extLst>
          </p:cNvPr>
          <p:cNvSpPr txBox="1"/>
          <p:nvPr/>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4" name="TextBox 3">
            <a:extLst>
              <a:ext uri="{FF2B5EF4-FFF2-40B4-BE49-F238E27FC236}">
                <a16:creationId xmlns:a16="http://schemas.microsoft.com/office/drawing/2014/main" id="{427D2BEE-8838-8542-9F43-EDEF7F90D748}"/>
              </a:ext>
            </a:extLst>
          </p:cNvPr>
          <p:cNvSpPr txBox="1"/>
          <p:nvPr/>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1</a:t>
            </a:fld>
            <a:endParaRPr lang="en-US" sz="1000" dirty="0">
              <a:solidFill>
                <a:schemeClr val="tx2"/>
              </a:solidFill>
            </a:endParaRPr>
          </a:p>
        </p:txBody>
      </p:sp>
      <p:cxnSp>
        <p:nvCxnSpPr>
          <p:cNvPr id="5" name="Straight Connector 4">
            <a:extLst>
              <a:ext uri="{FF2B5EF4-FFF2-40B4-BE49-F238E27FC236}">
                <a16:creationId xmlns:a16="http://schemas.microsoft.com/office/drawing/2014/main" id="{6C5EC940-543D-CE48-A32B-459FCCB57475}"/>
              </a:ext>
            </a:extLst>
          </p:cNvPr>
          <p:cNvCxnSpPr/>
          <p:nvPr/>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DD34C47-01C3-BE49-8134-05B2C4456C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pic>
        <p:nvPicPr>
          <p:cNvPr id="11" name="Picture 10">
            <a:extLst>
              <a:ext uri="{FF2B5EF4-FFF2-40B4-BE49-F238E27FC236}">
                <a16:creationId xmlns:a16="http://schemas.microsoft.com/office/drawing/2014/main" id="{3A762D8C-26A1-6E4F-AC10-222A63918F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1682" y="4511025"/>
            <a:ext cx="11388635" cy="1944635"/>
          </a:xfrm>
          <a:prstGeom prst="rect">
            <a:avLst/>
          </a:prstGeom>
        </p:spPr>
      </p:pic>
    </p:spTree>
    <p:extLst>
      <p:ext uri="{BB962C8B-B14F-4D97-AF65-F5344CB8AC3E}">
        <p14:creationId xmlns:p14="http://schemas.microsoft.com/office/powerpoint/2010/main" val="278510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6D72AA7C-A4F3-CD4A-9C12-5DD299E293CB}"/>
              </a:ext>
            </a:extLst>
          </p:cNvPr>
          <p:cNvSpPr>
            <a:spLocks noGrp="1" noChangeArrowheads="1"/>
          </p:cNvSpPr>
          <p:nvPr>
            <p:ph sz="quarter" idx="1"/>
          </p:nvPr>
        </p:nvSpPr>
        <p:spPr>
          <a:xfrm>
            <a:off x="615616" y="1908194"/>
            <a:ext cx="10960769" cy="4194177"/>
          </a:xfrm>
        </p:spPr>
        <p:txBody>
          <a:bodyPr/>
          <a:lstStyle/>
          <a:p>
            <a:pPr marL="0" indent="0" eaLnBrk="1" fontAlgn="auto" hangingPunct="1">
              <a:spcAft>
                <a:spcPts val="0"/>
              </a:spcAft>
              <a:buFont typeface="Arial" panose="020B0604020202020204" pitchFamily="34" charset="0"/>
              <a:buNone/>
              <a:defRPr/>
            </a:pPr>
            <a:r>
              <a:rPr lang="en-US" altLang="en-US" sz="2400" dirty="0"/>
              <a:t>___ Gymnast recovers from paralysis to win Olympic gold medal</a:t>
            </a:r>
          </a:p>
          <a:p>
            <a:pPr marL="0" indent="0" eaLnBrk="1" fontAlgn="auto" hangingPunct="1">
              <a:spcAft>
                <a:spcPts val="0"/>
              </a:spcAft>
              <a:buFont typeface="Arial" panose="020B0604020202020204" pitchFamily="34" charset="0"/>
              <a:buNone/>
              <a:defRPr/>
            </a:pPr>
            <a:r>
              <a:rPr lang="en-US" altLang="en-US" sz="2400" dirty="0"/>
              <a:t>___ Nazi saves 1,200 Jews during Holocaust by employing them in his factories</a:t>
            </a:r>
          </a:p>
          <a:p>
            <a:pPr marL="0" indent="0" eaLnBrk="1" fontAlgn="auto" hangingPunct="1">
              <a:spcAft>
                <a:spcPts val="0"/>
              </a:spcAft>
              <a:buFont typeface="Arial" panose="020B0604020202020204" pitchFamily="34" charset="0"/>
              <a:buNone/>
              <a:defRPr/>
            </a:pPr>
            <a:r>
              <a:rPr lang="en-US" altLang="en-US" sz="2400" dirty="0"/>
              <a:t>___ School teacher dies in shuttle explosion</a:t>
            </a:r>
          </a:p>
          <a:p>
            <a:pPr marL="0" indent="0" eaLnBrk="1" fontAlgn="auto" hangingPunct="1">
              <a:spcAft>
                <a:spcPts val="0"/>
              </a:spcAft>
              <a:buFont typeface="Arial" panose="020B0604020202020204" pitchFamily="34" charset="0"/>
              <a:buNone/>
              <a:defRPr/>
            </a:pPr>
            <a:r>
              <a:rPr lang="en-US" altLang="en-US" sz="2400" dirty="0"/>
              <a:t>___ 11-year-old boy saves little girl’s life</a:t>
            </a:r>
          </a:p>
          <a:p>
            <a:pPr marL="0" indent="0" eaLnBrk="1" fontAlgn="auto" hangingPunct="1">
              <a:spcAft>
                <a:spcPts val="0"/>
              </a:spcAft>
              <a:buFont typeface="Arial" panose="020B0604020202020204" pitchFamily="34" charset="0"/>
              <a:buNone/>
              <a:defRPr/>
            </a:pPr>
            <a:r>
              <a:rPr lang="en-US" altLang="en-US" sz="2400" dirty="0"/>
              <a:t>___ Passengers of a hijacked airplane die while stopping terrorists’ plan</a:t>
            </a:r>
          </a:p>
          <a:p>
            <a:pPr marL="0" indent="0" eaLnBrk="1" fontAlgn="auto" hangingPunct="1">
              <a:spcAft>
                <a:spcPts val="0"/>
              </a:spcAft>
              <a:buFont typeface="Arial" panose="020B0604020202020204" pitchFamily="34" charset="0"/>
              <a:buNone/>
              <a:defRPr/>
            </a:pPr>
            <a:r>
              <a:rPr lang="en-US" altLang="en-US" sz="2400" dirty="0"/>
              <a:t>___ Female prison inmates in California volunteer to fight dangerous wildfires</a:t>
            </a:r>
          </a:p>
          <a:p>
            <a:pPr marL="0" indent="0" eaLnBrk="1" fontAlgn="auto" hangingPunct="1">
              <a:spcAft>
                <a:spcPts val="0"/>
              </a:spcAft>
              <a:buFont typeface="Arial" panose="020B0604020202020204" pitchFamily="34" charset="0"/>
              <a:buNone/>
              <a:defRPr/>
            </a:pPr>
            <a:r>
              <a:rPr lang="en-US" altLang="en-US" sz="2400" dirty="0"/>
              <a:t>___ Lifeguard rescues drowning boy</a:t>
            </a:r>
          </a:p>
          <a:p>
            <a:pPr marL="0" indent="0" eaLnBrk="1" fontAlgn="auto" hangingPunct="1">
              <a:spcAft>
                <a:spcPts val="0"/>
              </a:spcAft>
              <a:buFont typeface="Arial" panose="020B0604020202020204" pitchFamily="34" charset="0"/>
              <a:buNone/>
              <a:defRPr/>
            </a:pPr>
            <a:r>
              <a:rPr lang="en-US" altLang="en-US" sz="2400" dirty="0"/>
              <a:t>___ Medical staff work round the clock to save COVID-19 patients</a:t>
            </a:r>
          </a:p>
        </p:txBody>
      </p:sp>
      <p:sp>
        <p:nvSpPr>
          <p:cNvPr id="5" name="TextBox 4">
            <a:extLst>
              <a:ext uri="{FF2B5EF4-FFF2-40B4-BE49-F238E27FC236}">
                <a16:creationId xmlns:a16="http://schemas.microsoft.com/office/drawing/2014/main" id="{26F6272F-39E0-354B-A360-A9CB7E71590C}"/>
              </a:ext>
            </a:extLst>
          </p:cNvPr>
          <p:cNvSpPr txBox="1"/>
          <p:nvPr/>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6" name="TextBox 5">
            <a:extLst>
              <a:ext uri="{FF2B5EF4-FFF2-40B4-BE49-F238E27FC236}">
                <a16:creationId xmlns:a16="http://schemas.microsoft.com/office/drawing/2014/main" id="{B4ECB257-4852-5548-8614-A3DA3915A16D}"/>
              </a:ext>
            </a:extLst>
          </p:cNvPr>
          <p:cNvSpPr txBox="1"/>
          <p:nvPr/>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10</a:t>
            </a:fld>
            <a:endParaRPr lang="en-US" sz="1000" dirty="0">
              <a:solidFill>
                <a:schemeClr val="tx2"/>
              </a:solidFill>
            </a:endParaRPr>
          </a:p>
        </p:txBody>
      </p:sp>
      <p:cxnSp>
        <p:nvCxnSpPr>
          <p:cNvPr id="7" name="Straight Connector 6">
            <a:extLst>
              <a:ext uri="{FF2B5EF4-FFF2-40B4-BE49-F238E27FC236}">
                <a16:creationId xmlns:a16="http://schemas.microsoft.com/office/drawing/2014/main" id="{7FCF33D4-05C5-7844-B34A-EB8CD1478331}"/>
              </a:ext>
            </a:extLst>
          </p:cNvPr>
          <p:cNvCxnSpPr/>
          <p:nvPr/>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C72A48F-11F4-BD4B-973C-2F5B9728B0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
        <p:nvSpPr>
          <p:cNvPr id="9" name="Rectangle 8">
            <a:extLst>
              <a:ext uri="{FF2B5EF4-FFF2-40B4-BE49-F238E27FC236}">
                <a16:creationId xmlns:a16="http://schemas.microsoft.com/office/drawing/2014/main" id="{472C9E0B-66F2-5E43-82B1-01A41CA7EBE2}"/>
              </a:ext>
            </a:extLst>
          </p:cNvPr>
          <p:cNvSpPr/>
          <p:nvPr/>
        </p:nvSpPr>
        <p:spPr>
          <a:xfrm>
            <a:off x="321215" y="322392"/>
            <a:ext cx="11551355"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0" name="Picture 9">
            <a:extLst>
              <a:ext uri="{FF2B5EF4-FFF2-40B4-BE49-F238E27FC236}">
                <a16:creationId xmlns:a16="http://schemas.microsoft.com/office/drawing/2014/main" id="{C3938BD9-C661-014E-B691-FAC97A680CE8}"/>
              </a:ext>
            </a:extLst>
          </p:cNvPr>
          <p:cNvPicPr>
            <a:picLocks noChangeAspect="1"/>
          </p:cNvPicPr>
          <p:nvPr/>
        </p:nvPicPr>
        <p:blipFill>
          <a:blip r:embed="rId4">
            <a:extLst>
              <a:ext uri="{28A0092B-C50C-407E-A947-70E740481C1C}">
                <a14:useLocalDpi xmlns:a14="http://schemas.microsoft.com/office/drawing/2010/main" val="0"/>
              </a:ext>
            </a:extLst>
          </a:blip>
          <a:srcRect t="22407" b="22407"/>
          <a:stretch/>
        </p:blipFill>
        <p:spPr>
          <a:xfrm>
            <a:off x="401682" y="412360"/>
            <a:ext cx="11388635" cy="1073149"/>
          </a:xfrm>
          <a:prstGeom prst="rect">
            <a:avLst/>
          </a:prstGeom>
        </p:spPr>
      </p:pic>
      <p:sp>
        <p:nvSpPr>
          <p:cNvPr id="11" name="Rectangle 10">
            <a:extLst>
              <a:ext uri="{FF2B5EF4-FFF2-40B4-BE49-F238E27FC236}">
                <a16:creationId xmlns:a16="http://schemas.microsoft.com/office/drawing/2014/main" id="{7934F8E5-E1E8-C546-8E48-F9E949AE4E95}"/>
              </a:ext>
            </a:extLst>
          </p:cNvPr>
          <p:cNvSpPr/>
          <p:nvPr/>
        </p:nvSpPr>
        <p:spPr>
          <a:xfrm>
            <a:off x="755947" y="322392"/>
            <a:ext cx="10712153"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itle 1">
            <a:extLst>
              <a:ext uri="{FF2B5EF4-FFF2-40B4-BE49-F238E27FC236}">
                <a16:creationId xmlns:a16="http://schemas.microsoft.com/office/drawing/2014/main" id="{015E66D0-F218-6841-BCE1-A66BC8DB1BFA}"/>
              </a:ext>
            </a:extLst>
          </p:cNvPr>
          <p:cNvSpPr txBox="1">
            <a:spLocks/>
          </p:cNvSpPr>
          <p:nvPr/>
        </p:nvSpPr>
        <p:spPr>
          <a:xfrm>
            <a:off x="838200" y="562171"/>
            <a:ext cx="10515600" cy="846041"/>
          </a:xfrm>
          <a:prstGeom prst="rect">
            <a:avLst/>
          </a:prstGeom>
        </p:spPr>
        <p:txBody>
          <a:bodyPr vert="horz" lIns="91440" tIns="45720" rIns="91440" bIns="45720" rtlCol="0" anchor="t">
            <a:noAutofit/>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algn="ctr"/>
            <a:r>
              <a:rPr lang="en-US" altLang="en-US" sz="4000" dirty="0">
                <a:solidFill>
                  <a:schemeClr val="bg1"/>
                </a:solidFill>
              </a:rPr>
              <a:t>Rank from most heroic (1) to least heroic (4)</a:t>
            </a:r>
            <a:endParaRPr lang="en-US" sz="4000" dirty="0">
              <a:solidFill>
                <a:schemeClr val="bg1"/>
              </a:solidFill>
            </a:endParaRPr>
          </a:p>
        </p:txBody>
      </p:sp>
    </p:spTree>
    <p:extLst>
      <p:ext uri="{BB962C8B-B14F-4D97-AF65-F5344CB8AC3E}">
        <p14:creationId xmlns:p14="http://schemas.microsoft.com/office/powerpoint/2010/main" val="123824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BD255C-21A4-CA44-A599-11AB34A0633F}"/>
              </a:ext>
            </a:extLst>
          </p:cNvPr>
          <p:cNvSpPr/>
          <p:nvPr/>
        </p:nvSpPr>
        <p:spPr>
          <a:xfrm>
            <a:off x="316006" y="309289"/>
            <a:ext cx="4869769" cy="6212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a:extLst>
              <a:ext uri="{FF2B5EF4-FFF2-40B4-BE49-F238E27FC236}">
                <a16:creationId xmlns:a16="http://schemas.microsoft.com/office/drawing/2014/main" id="{E5F73030-E1EC-2247-B6F6-3A5EFCAB7180}"/>
              </a:ext>
            </a:extLst>
          </p:cNvPr>
          <p:cNvSpPr>
            <a:spLocks noGrp="1"/>
          </p:cNvSpPr>
          <p:nvPr>
            <p:ph type="title"/>
          </p:nvPr>
        </p:nvSpPr>
        <p:spPr/>
        <p:txBody>
          <a:bodyPr/>
          <a:lstStyle/>
          <a:p>
            <a:r>
              <a:rPr lang="en-US" altLang="en-US" sz="4000" dirty="0">
                <a:solidFill>
                  <a:schemeClr val="bg1"/>
                </a:solidFill>
              </a:rPr>
              <a:t>Characterization</a:t>
            </a:r>
            <a:endParaRPr lang="en-US" sz="4000" dirty="0">
              <a:solidFill>
                <a:schemeClr val="bg1"/>
              </a:solidFill>
            </a:endParaRPr>
          </a:p>
        </p:txBody>
      </p:sp>
      <p:sp>
        <p:nvSpPr>
          <p:cNvPr id="4" name="Content Placeholder 1">
            <a:extLst>
              <a:ext uri="{FF2B5EF4-FFF2-40B4-BE49-F238E27FC236}">
                <a16:creationId xmlns:a16="http://schemas.microsoft.com/office/drawing/2014/main" id="{6D72AA7C-A4F3-CD4A-9C12-5DD299E293CB}"/>
              </a:ext>
            </a:extLst>
          </p:cNvPr>
          <p:cNvSpPr>
            <a:spLocks noGrp="1" noChangeArrowheads="1"/>
          </p:cNvSpPr>
          <p:nvPr>
            <p:ph idx="1"/>
          </p:nvPr>
        </p:nvSpPr>
        <p:spPr>
          <a:xfrm>
            <a:off x="5536504" y="2143458"/>
            <a:ext cx="5817295" cy="1763783"/>
          </a:xfrm>
        </p:spPr>
        <p:txBody>
          <a:bodyPr/>
          <a:lstStyle/>
          <a:p>
            <a:pPr marL="0" indent="0" eaLnBrk="1" hangingPunct="1">
              <a:buFont typeface="Arial" panose="020B0604020202020204" pitchFamily="34" charset="0"/>
              <a:buNone/>
            </a:pPr>
            <a:r>
              <a:rPr lang="en-US" altLang="en-US" dirty="0">
                <a:cs typeface="Calibri" panose="020F0502020204030204" pitchFamily="34" charset="0"/>
              </a:rPr>
              <a:t>Characterization is revealed through </a:t>
            </a:r>
            <a:r>
              <a:rPr lang="en-US" altLang="en-US" b="1" dirty="0">
                <a:solidFill>
                  <a:schemeClr val="accent2"/>
                </a:solidFill>
                <a:cs typeface="Calibri" panose="020F0502020204030204" pitchFamily="34" charset="0"/>
              </a:rPr>
              <a:t>direct characterization </a:t>
            </a:r>
            <a:r>
              <a:rPr lang="en-US" altLang="en-US" dirty="0">
                <a:cs typeface="Calibri" panose="020F0502020204030204" pitchFamily="34" charset="0"/>
              </a:rPr>
              <a:t>and </a:t>
            </a:r>
            <a:r>
              <a:rPr lang="en-US" altLang="en-US" b="1" dirty="0">
                <a:solidFill>
                  <a:schemeClr val="accent2"/>
                </a:solidFill>
                <a:cs typeface="Calibri" panose="020F0502020204030204" pitchFamily="34" charset="0"/>
              </a:rPr>
              <a:t>indirect characterization</a:t>
            </a:r>
            <a:r>
              <a:rPr lang="en-US" altLang="en-US" dirty="0">
                <a:cs typeface="Calibri" panose="020F0502020204030204" pitchFamily="34" charset="0"/>
              </a:rPr>
              <a:t>.</a:t>
            </a:r>
          </a:p>
        </p:txBody>
      </p:sp>
      <p:sp>
        <p:nvSpPr>
          <p:cNvPr id="3" name="Text Placeholder 2">
            <a:extLst>
              <a:ext uri="{FF2B5EF4-FFF2-40B4-BE49-F238E27FC236}">
                <a16:creationId xmlns:a16="http://schemas.microsoft.com/office/drawing/2014/main" id="{FB3003F4-3998-8A43-A081-8E3B752E3069}"/>
              </a:ext>
            </a:extLst>
          </p:cNvPr>
          <p:cNvSpPr>
            <a:spLocks noGrp="1"/>
          </p:cNvSpPr>
          <p:nvPr>
            <p:ph type="body" sz="quarter" idx="4294967295"/>
          </p:nvPr>
        </p:nvSpPr>
        <p:spPr>
          <a:xfrm>
            <a:off x="838200" y="2143458"/>
            <a:ext cx="3581400" cy="1519380"/>
          </a:xfrm>
        </p:spPr>
        <p:txBody>
          <a:bodyPr/>
          <a:lstStyle/>
          <a:p>
            <a:pPr marL="0" indent="0">
              <a:buNone/>
            </a:pPr>
            <a:r>
              <a:rPr lang="en-US" dirty="0">
                <a:solidFill>
                  <a:schemeClr val="bg1"/>
                </a:solidFill>
              </a:rPr>
              <a:t>The process used by a writer to develop a character</a:t>
            </a:r>
          </a:p>
        </p:txBody>
      </p:sp>
      <p:sp>
        <p:nvSpPr>
          <p:cNvPr id="5" name="TextBox 4">
            <a:extLst>
              <a:ext uri="{FF2B5EF4-FFF2-40B4-BE49-F238E27FC236}">
                <a16:creationId xmlns:a16="http://schemas.microsoft.com/office/drawing/2014/main" id="{E9D30AC5-2CA9-684B-AB52-2A2D4C106F3C}"/>
              </a:ext>
            </a:extLst>
          </p:cNvPr>
          <p:cNvSpPr txBox="1"/>
          <p:nvPr/>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6" name="TextBox 5">
            <a:extLst>
              <a:ext uri="{FF2B5EF4-FFF2-40B4-BE49-F238E27FC236}">
                <a16:creationId xmlns:a16="http://schemas.microsoft.com/office/drawing/2014/main" id="{751BACDE-6DDA-DB44-87B6-54CCD314E620}"/>
              </a:ext>
            </a:extLst>
          </p:cNvPr>
          <p:cNvSpPr txBox="1"/>
          <p:nvPr/>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11</a:t>
            </a:fld>
            <a:endParaRPr lang="en-US" sz="1000" dirty="0">
              <a:solidFill>
                <a:schemeClr val="tx2"/>
              </a:solidFill>
            </a:endParaRPr>
          </a:p>
        </p:txBody>
      </p:sp>
      <p:cxnSp>
        <p:nvCxnSpPr>
          <p:cNvPr id="7" name="Straight Connector 6">
            <a:extLst>
              <a:ext uri="{FF2B5EF4-FFF2-40B4-BE49-F238E27FC236}">
                <a16:creationId xmlns:a16="http://schemas.microsoft.com/office/drawing/2014/main" id="{03ECEE55-487C-E343-9AAA-FD5BA5A76D86}"/>
              </a:ext>
            </a:extLst>
          </p:cNvPr>
          <p:cNvCxnSpPr/>
          <p:nvPr/>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42A21B7-637E-9647-92EE-36C7ABCDC2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pic>
        <p:nvPicPr>
          <p:cNvPr id="10" name="Picture 9">
            <a:extLst>
              <a:ext uri="{FF2B5EF4-FFF2-40B4-BE49-F238E27FC236}">
                <a16:creationId xmlns:a16="http://schemas.microsoft.com/office/drawing/2014/main" id="{34F331D2-F48A-DA4C-9AF9-79987C1DB743}"/>
              </a:ext>
            </a:extLst>
          </p:cNvPr>
          <p:cNvPicPr>
            <a:picLocks noChangeAspect="1"/>
          </p:cNvPicPr>
          <p:nvPr/>
        </p:nvPicPr>
        <p:blipFill rotWithShape="1">
          <a:blip r:embed="rId4">
            <a:extLst>
              <a:ext uri="{28A0092B-C50C-407E-A947-70E740481C1C}">
                <a14:useLocalDpi xmlns:a14="http://schemas.microsoft.com/office/drawing/2010/main" val="0"/>
              </a:ext>
            </a:extLst>
          </a:blip>
          <a:srcRect r="59256"/>
          <a:stretch/>
        </p:blipFill>
        <p:spPr>
          <a:xfrm>
            <a:off x="515983" y="4447525"/>
            <a:ext cx="4640218" cy="1944635"/>
          </a:xfrm>
          <a:prstGeom prst="rect">
            <a:avLst/>
          </a:prstGeom>
        </p:spPr>
      </p:pic>
    </p:spTree>
    <p:extLst>
      <p:ext uri="{BB962C8B-B14F-4D97-AF65-F5344CB8AC3E}">
        <p14:creationId xmlns:p14="http://schemas.microsoft.com/office/powerpoint/2010/main" val="311801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BD255C-21A4-CA44-A599-11AB34A0633F}"/>
              </a:ext>
            </a:extLst>
          </p:cNvPr>
          <p:cNvSpPr/>
          <p:nvPr/>
        </p:nvSpPr>
        <p:spPr>
          <a:xfrm>
            <a:off x="316006" y="309289"/>
            <a:ext cx="4869769" cy="6212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a:extLst>
              <a:ext uri="{FF2B5EF4-FFF2-40B4-BE49-F238E27FC236}">
                <a16:creationId xmlns:a16="http://schemas.microsoft.com/office/drawing/2014/main" id="{E5F73030-E1EC-2247-B6F6-3A5EFCAB7180}"/>
              </a:ext>
            </a:extLst>
          </p:cNvPr>
          <p:cNvSpPr>
            <a:spLocks noGrp="1"/>
          </p:cNvSpPr>
          <p:nvPr>
            <p:ph type="title"/>
          </p:nvPr>
        </p:nvSpPr>
        <p:spPr/>
        <p:txBody>
          <a:bodyPr/>
          <a:lstStyle/>
          <a:p>
            <a:r>
              <a:rPr lang="en-US" altLang="en-US" sz="4000" dirty="0">
                <a:solidFill>
                  <a:schemeClr val="bg1"/>
                </a:solidFill>
              </a:rPr>
              <a:t>Direct Characterization</a:t>
            </a:r>
            <a:endParaRPr lang="en-US" sz="4000" dirty="0">
              <a:solidFill>
                <a:schemeClr val="bg1"/>
              </a:solidFill>
            </a:endParaRPr>
          </a:p>
        </p:txBody>
      </p:sp>
      <p:sp>
        <p:nvSpPr>
          <p:cNvPr id="4" name="Content Placeholder 1">
            <a:extLst>
              <a:ext uri="{FF2B5EF4-FFF2-40B4-BE49-F238E27FC236}">
                <a16:creationId xmlns:a16="http://schemas.microsoft.com/office/drawing/2014/main" id="{6D72AA7C-A4F3-CD4A-9C12-5DD299E293CB}"/>
              </a:ext>
            </a:extLst>
          </p:cNvPr>
          <p:cNvSpPr>
            <a:spLocks noGrp="1" noChangeArrowheads="1"/>
          </p:cNvSpPr>
          <p:nvPr>
            <p:ph idx="1"/>
          </p:nvPr>
        </p:nvSpPr>
        <p:spPr>
          <a:xfrm>
            <a:off x="5536504" y="1068309"/>
            <a:ext cx="5817295" cy="5065788"/>
          </a:xfrm>
        </p:spPr>
        <p:txBody>
          <a:bodyPr/>
          <a:lstStyle/>
          <a:p>
            <a:pPr marL="0" indent="0" eaLnBrk="1" fontAlgn="auto" hangingPunct="1">
              <a:spcAft>
                <a:spcPts val="0"/>
              </a:spcAft>
              <a:buFont typeface="Arial" panose="020B0604020202020204" pitchFamily="34" charset="0"/>
              <a:buNone/>
              <a:defRPr/>
            </a:pPr>
            <a:r>
              <a:rPr lang="en-US" dirty="0"/>
              <a:t>Direct characterization is used to introduce characters, reveal their motivations and provide the reader with memorable character traits.</a:t>
            </a:r>
          </a:p>
          <a:p>
            <a:pPr marL="457200" indent="-457200" eaLnBrk="1" fontAlgn="auto" hangingPunct="1">
              <a:spcAft>
                <a:spcPts val="0"/>
              </a:spcAft>
              <a:buFont typeface="Arial" panose="020B0604020202020204" pitchFamily="34" charset="0"/>
              <a:buChar char="•"/>
              <a:defRPr/>
            </a:pPr>
            <a:r>
              <a:rPr lang="en-US" dirty="0"/>
              <a:t>Physical description </a:t>
            </a:r>
            <a:br>
              <a:rPr lang="en-US" dirty="0"/>
            </a:br>
            <a:r>
              <a:rPr lang="en-US" dirty="0"/>
              <a:t>(e.g., blue eyes, tall)</a:t>
            </a:r>
          </a:p>
          <a:p>
            <a:pPr marL="457200" indent="-457200" eaLnBrk="1" fontAlgn="auto" hangingPunct="1">
              <a:spcAft>
                <a:spcPts val="0"/>
              </a:spcAft>
              <a:buFont typeface="Arial" panose="020B0604020202020204" pitchFamily="34" charset="0"/>
              <a:buChar char="•"/>
              <a:defRPr/>
            </a:pPr>
            <a:r>
              <a:rPr lang="en-US" dirty="0"/>
              <a:t>Job (e.g., teacher, lawyer)</a:t>
            </a:r>
          </a:p>
          <a:p>
            <a:pPr marL="457200" indent="-457200" eaLnBrk="1" fontAlgn="auto" hangingPunct="1">
              <a:spcAft>
                <a:spcPts val="0"/>
              </a:spcAft>
              <a:buFont typeface="Arial" panose="020B0604020202020204" pitchFamily="34" charset="0"/>
              <a:buChar char="•"/>
              <a:defRPr/>
            </a:pPr>
            <a:r>
              <a:rPr lang="en-US" dirty="0"/>
              <a:t>Passions or pursuits (e.g., avid reader, aspiring writer)</a:t>
            </a:r>
          </a:p>
        </p:txBody>
      </p:sp>
      <p:sp>
        <p:nvSpPr>
          <p:cNvPr id="3" name="Text Placeholder 2">
            <a:extLst>
              <a:ext uri="{FF2B5EF4-FFF2-40B4-BE49-F238E27FC236}">
                <a16:creationId xmlns:a16="http://schemas.microsoft.com/office/drawing/2014/main" id="{FB3003F4-3998-8A43-A081-8E3B752E3069}"/>
              </a:ext>
            </a:extLst>
          </p:cNvPr>
          <p:cNvSpPr>
            <a:spLocks noGrp="1"/>
          </p:cNvSpPr>
          <p:nvPr>
            <p:ph type="body" sz="quarter" idx="4294967295"/>
          </p:nvPr>
        </p:nvSpPr>
        <p:spPr>
          <a:xfrm>
            <a:off x="838200" y="2655867"/>
            <a:ext cx="3810000" cy="1519380"/>
          </a:xfrm>
        </p:spPr>
        <p:txBody>
          <a:bodyPr/>
          <a:lstStyle/>
          <a:p>
            <a:pPr marL="0" indent="0">
              <a:buNone/>
            </a:pPr>
            <a:r>
              <a:rPr lang="en-US" dirty="0">
                <a:solidFill>
                  <a:schemeClr val="bg1"/>
                </a:solidFill>
              </a:rPr>
              <a:t>When an author uses </a:t>
            </a:r>
            <a:r>
              <a:rPr lang="en-US" u="sng" dirty="0">
                <a:solidFill>
                  <a:schemeClr val="bg1"/>
                </a:solidFill>
              </a:rPr>
              <a:t>adjectives</a:t>
            </a:r>
            <a:r>
              <a:rPr lang="en-US" dirty="0">
                <a:solidFill>
                  <a:schemeClr val="bg1"/>
                </a:solidFill>
              </a:rPr>
              <a:t> to </a:t>
            </a:r>
            <a:r>
              <a:rPr lang="en-US" b="1" i="1" dirty="0">
                <a:solidFill>
                  <a:schemeClr val="bg1"/>
                </a:solidFill>
              </a:rPr>
              <a:t>tell</a:t>
            </a:r>
            <a:r>
              <a:rPr lang="en-US" dirty="0">
                <a:solidFill>
                  <a:schemeClr val="bg1"/>
                </a:solidFill>
              </a:rPr>
              <a:t> what a character is like</a:t>
            </a:r>
          </a:p>
        </p:txBody>
      </p:sp>
      <p:sp>
        <p:nvSpPr>
          <p:cNvPr id="5" name="TextBox 4">
            <a:extLst>
              <a:ext uri="{FF2B5EF4-FFF2-40B4-BE49-F238E27FC236}">
                <a16:creationId xmlns:a16="http://schemas.microsoft.com/office/drawing/2014/main" id="{E9D30AC5-2CA9-684B-AB52-2A2D4C106F3C}"/>
              </a:ext>
            </a:extLst>
          </p:cNvPr>
          <p:cNvSpPr txBox="1"/>
          <p:nvPr/>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6" name="TextBox 5">
            <a:extLst>
              <a:ext uri="{FF2B5EF4-FFF2-40B4-BE49-F238E27FC236}">
                <a16:creationId xmlns:a16="http://schemas.microsoft.com/office/drawing/2014/main" id="{751BACDE-6DDA-DB44-87B6-54CCD314E620}"/>
              </a:ext>
            </a:extLst>
          </p:cNvPr>
          <p:cNvSpPr txBox="1"/>
          <p:nvPr/>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12</a:t>
            </a:fld>
            <a:endParaRPr lang="en-US" sz="1000" dirty="0">
              <a:solidFill>
                <a:schemeClr val="tx2"/>
              </a:solidFill>
            </a:endParaRPr>
          </a:p>
        </p:txBody>
      </p:sp>
      <p:cxnSp>
        <p:nvCxnSpPr>
          <p:cNvPr id="7" name="Straight Connector 6">
            <a:extLst>
              <a:ext uri="{FF2B5EF4-FFF2-40B4-BE49-F238E27FC236}">
                <a16:creationId xmlns:a16="http://schemas.microsoft.com/office/drawing/2014/main" id="{03ECEE55-487C-E343-9AAA-FD5BA5A76D86}"/>
              </a:ext>
            </a:extLst>
          </p:cNvPr>
          <p:cNvCxnSpPr/>
          <p:nvPr/>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42A21B7-637E-9647-92EE-36C7ABCDC2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pic>
        <p:nvPicPr>
          <p:cNvPr id="10" name="Picture 9">
            <a:extLst>
              <a:ext uri="{FF2B5EF4-FFF2-40B4-BE49-F238E27FC236}">
                <a16:creationId xmlns:a16="http://schemas.microsoft.com/office/drawing/2014/main" id="{34F331D2-F48A-DA4C-9AF9-79987C1DB743}"/>
              </a:ext>
            </a:extLst>
          </p:cNvPr>
          <p:cNvPicPr>
            <a:picLocks noChangeAspect="1"/>
          </p:cNvPicPr>
          <p:nvPr/>
        </p:nvPicPr>
        <p:blipFill rotWithShape="1">
          <a:blip r:embed="rId4">
            <a:extLst>
              <a:ext uri="{28A0092B-C50C-407E-A947-70E740481C1C}">
                <a14:useLocalDpi xmlns:a14="http://schemas.microsoft.com/office/drawing/2010/main" val="0"/>
              </a:ext>
            </a:extLst>
          </a:blip>
          <a:srcRect r="59256"/>
          <a:stretch/>
        </p:blipFill>
        <p:spPr>
          <a:xfrm>
            <a:off x="515983" y="4447525"/>
            <a:ext cx="4640218" cy="1944635"/>
          </a:xfrm>
          <a:prstGeom prst="rect">
            <a:avLst/>
          </a:prstGeom>
        </p:spPr>
      </p:pic>
    </p:spTree>
    <p:extLst>
      <p:ext uri="{BB962C8B-B14F-4D97-AF65-F5344CB8AC3E}">
        <p14:creationId xmlns:p14="http://schemas.microsoft.com/office/powerpoint/2010/main" val="254789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BD255C-21A4-CA44-A599-11AB34A0633F}"/>
              </a:ext>
            </a:extLst>
          </p:cNvPr>
          <p:cNvSpPr/>
          <p:nvPr/>
        </p:nvSpPr>
        <p:spPr>
          <a:xfrm>
            <a:off x="316006" y="309289"/>
            <a:ext cx="4869769" cy="6212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a:extLst>
              <a:ext uri="{FF2B5EF4-FFF2-40B4-BE49-F238E27FC236}">
                <a16:creationId xmlns:a16="http://schemas.microsoft.com/office/drawing/2014/main" id="{E5F73030-E1EC-2247-B6F6-3A5EFCAB7180}"/>
              </a:ext>
            </a:extLst>
          </p:cNvPr>
          <p:cNvSpPr>
            <a:spLocks noGrp="1"/>
          </p:cNvSpPr>
          <p:nvPr>
            <p:ph type="title"/>
          </p:nvPr>
        </p:nvSpPr>
        <p:spPr/>
        <p:txBody>
          <a:bodyPr/>
          <a:lstStyle/>
          <a:p>
            <a:r>
              <a:rPr lang="en-US" altLang="en-US" sz="4000" dirty="0">
                <a:solidFill>
                  <a:schemeClr val="bg1"/>
                </a:solidFill>
              </a:rPr>
              <a:t>Indirect Characterization</a:t>
            </a:r>
            <a:endParaRPr lang="en-US" sz="4000" dirty="0">
              <a:solidFill>
                <a:schemeClr val="bg1"/>
              </a:solidFill>
            </a:endParaRPr>
          </a:p>
        </p:txBody>
      </p:sp>
      <p:sp>
        <p:nvSpPr>
          <p:cNvPr id="4" name="Content Placeholder 1">
            <a:extLst>
              <a:ext uri="{FF2B5EF4-FFF2-40B4-BE49-F238E27FC236}">
                <a16:creationId xmlns:a16="http://schemas.microsoft.com/office/drawing/2014/main" id="{6D72AA7C-A4F3-CD4A-9C12-5DD299E293CB}"/>
              </a:ext>
            </a:extLst>
          </p:cNvPr>
          <p:cNvSpPr>
            <a:spLocks noGrp="1" noChangeArrowheads="1"/>
          </p:cNvSpPr>
          <p:nvPr>
            <p:ph idx="1"/>
          </p:nvPr>
        </p:nvSpPr>
        <p:spPr>
          <a:xfrm>
            <a:off x="5536504" y="1068309"/>
            <a:ext cx="5817295" cy="5065788"/>
          </a:xfrm>
        </p:spPr>
        <p:txBody>
          <a:bodyPr/>
          <a:lstStyle/>
          <a:p>
            <a:pPr marL="0" indent="0" eaLnBrk="1" fontAlgn="auto" hangingPunct="1">
              <a:spcAft>
                <a:spcPts val="0"/>
              </a:spcAft>
              <a:buFont typeface="Arial" panose="020B0604020202020204" pitchFamily="34" charset="0"/>
              <a:buNone/>
              <a:defRPr/>
            </a:pPr>
            <a:r>
              <a:rPr lang="en-US" dirty="0"/>
              <a:t>Use the acronym </a:t>
            </a:r>
            <a:r>
              <a:rPr lang="en-US" b="1" dirty="0">
                <a:solidFill>
                  <a:schemeClr val="accent2"/>
                </a:solidFill>
              </a:rPr>
              <a:t>STEAL</a:t>
            </a:r>
            <a:r>
              <a:rPr lang="en-US" dirty="0"/>
              <a:t> to remember the five methods of indirect characterization:</a:t>
            </a:r>
          </a:p>
          <a:p>
            <a:pPr marL="457200" indent="-457200" eaLnBrk="1" fontAlgn="auto" hangingPunct="1">
              <a:spcAft>
                <a:spcPts val="0"/>
              </a:spcAft>
              <a:buClr>
                <a:schemeClr val="tx2"/>
              </a:buClr>
              <a:buFont typeface="Arial" panose="020B0604020202020204" pitchFamily="34" charset="0"/>
              <a:buChar char="•"/>
              <a:defRPr/>
            </a:pPr>
            <a:r>
              <a:rPr lang="en-US" b="1" dirty="0">
                <a:solidFill>
                  <a:schemeClr val="accent2"/>
                </a:solidFill>
              </a:rPr>
              <a:t>S</a:t>
            </a:r>
            <a:r>
              <a:rPr lang="en-US" dirty="0"/>
              <a:t>peech</a:t>
            </a:r>
          </a:p>
          <a:p>
            <a:pPr marL="457200" indent="-457200" eaLnBrk="1" fontAlgn="auto" hangingPunct="1">
              <a:spcAft>
                <a:spcPts val="0"/>
              </a:spcAft>
              <a:buClr>
                <a:schemeClr val="tx2"/>
              </a:buClr>
              <a:buFont typeface="Arial" panose="020B0604020202020204" pitchFamily="34" charset="0"/>
              <a:buChar char="•"/>
              <a:defRPr/>
            </a:pPr>
            <a:r>
              <a:rPr lang="en-US" b="1" dirty="0">
                <a:solidFill>
                  <a:schemeClr val="accent2"/>
                </a:solidFill>
              </a:rPr>
              <a:t>T</a:t>
            </a:r>
            <a:r>
              <a:rPr lang="en-US" dirty="0"/>
              <a:t>houghts</a:t>
            </a:r>
          </a:p>
          <a:p>
            <a:pPr marL="457200" indent="-457200" eaLnBrk="1" fontAlgn="auto" hangingPunct="1">
              <a:spcAft>
                <a:spcPts val="0"/>
              </a:spcAft>
              <a:buClr>
                <a:schemeClr val="tx2"/>
              </a:buClr>
              <a:buFont typeface="Arial" panose="020B0604020202020204" pitchFamily="34" charset="0"/>
              <a:buChar char="•"/>
              <a:defRPr/>
            </a:pPr>
            <a:r>
              <a:rPr lang="en-US" b="1" dirty="0">
                <a:solidFill>
                  <a:schemeClr val="accent2"/>
                </a:solidFill>
              </a:rPr>
              <a:t>E</a:t>
            </a:r>
            <a:r>
              <a:rPr lang="en-US" dirty="0"/>
              <a:t>ffect on others</a:t>
            </a:r>
          </a:p>
          <a:p>
            <a:pPr marL="457200" indent="-457200" eaLnBrk="1" fontAlgn="auto" hangingPunct="1">
              <a:spcAft>
                <a:spcPts val="0"/>
              </a:spcAft>
              <a:buClr>
                <a:schemeClr val="tx2"/>
              </a:buClr>
              <a:buFont typeface="Arial" panose="020B0604020202020204" pitchFamily="34" charset="0"/>
              <a:buChar char="•"/>
              <a:defRPr/>
            </a:pPr>
            <a:r>
              <a:rPr lang="en-US" b="1" dirty="0">
                <a:solidFill>
                  <a:schemeClr val="accent2"/>
                </a:solidFill>
              </a:rPr>
              <a:t>A</a:t>
            </a:r>
            <a:r>
              <a:rPr lang="en-US" dirty="0"/>
              <a:t>ctions</a:t>
            </a:r>
          </a:p>
          <a:p>
            <a:pPr marL="457200" indent="-457200" eaLnBrk="1" fontAlgn="auto" hangingPunct="1">
              <a:spcAft>
                <a:spcPts val="0"/>
              </a:spcAft>
              <a:buClr>
                <a:schemeClr val="tx2"/>
              </a:buClr>
              <a:buFont typeface="Arial" panose="020B0604020202020204" pitchFamily="34" charset="0"/>
              <a:buChar char="•"/>
              <a:defRPr/>
            </a:pPr>
            <a:r>
              <a:rPr lang="en-US" b="1" dirty="0">
                <a:solidFill>
                  <a:schemeClr val="accent2"/>
                </a:solidFill>
              </a:rPr>
              <a:t>L</a:t>
            </a:r>
            <a:r>
              <a:rPr lang="en-US" dirty="0"/>
              <a:t>ooks (appearance)</a:t>
            </a:r>
            <a:endParaRPr lang="en-US" altLang="en-US" dirty="0">
              <a:latin typeface="Antique Olive" pitchFamily="34" charset="0"/>
            </a:endParaRPr>
          </a:p>
        </p:txBody>
      </p:sp>
      <p:sp>
        <p:nvSpPr>
          <p:cNvPr id="3" name="Text Placeholder 2">
            <a:extLst>
              <a:ext uri="{FF2B5EF4-FFF2-40B4-BE49-F238E27FC236}">
                <a16:creationId xmlns:a16="http://schemas.microsoft.com/office/drawing/2014/main" id="{FB3003F4-3998-8A43-A081-8E3B752E3069}"/>
              </a:ext>
            </a:extLst>
          </p:cNvPr>
          <p:cNvSpPr>
            <a:spLocks noGrp="1"/>
          </p:cNvSpPr>
          <p:nvPr>
            <p:ph type="body" sz="quarter" idx="4294967295"/>
          </p:nvPr>
        </p:nvSpPr>
        <p:spPr>
          <a:xfrm>
            <a:off x="838200" y="2655867"/>
            <a:ext cx="3810000" cy="1519380"/>
          </a:xfrm>
        </p:spPr>
        <p:txBody>
          <a:bodyPr/>
          <a:lstStyle/>
          <a:p>
            <a:pPr marL="0" indent="0">
              <a:buNone/>
            </a:pPr>
            <a:r>
              <a:rPr lang="en-US" altLang="en-US" sz="2800" dirty="0">
                <a:solidFill>
                  <a:schemeClr val="bg1"/>
                </a:solidFill>
              </a:rPr>
              <a:t>When an author uses </a:t>
            </a:r>
            <a:r>
              <a:rPr lang="en-US" altLang="en-US" sz="2800" u="sng" dirty="0">
                <a:solidFill>
                  <a:schemeClr val="bg1"/>
                </a:solidFill>
              </a:rPr>
              <a:t>verbs</a:t>
            </a:r>
            <a:r>
              <a:rPr lang="en-US" altLang="en-US" sz="2800" dirty="0">
                <a:solidFill>
                  <a:schemeClr val="bg1"/>
                </a:solidFill>
              </a:rPr>
              <a:t> to </a:t>
            </a:r>
            <a:r>
              <a:rPr lang="en-US" altLang="en-US" sz="2800" b="1" i="1" dirty="0">
                <a:solidFill>
                  <a:schemeClr val="bg1"/>
                </a:solidFill>
              </a:rPr>
              <a:t>show</a:t>
            </a:r>
            <a:r>
              <a:rPr lang="en-US" altLang="en-US" sz="2800" dirty="0">
                <a:solidFill>
                  <a:schemeClr val="bg1"/>
                </a:solidFill>
              </a:rPr>
              <a:t> what a character is like</a:t>
            </a:r>
          </a:p>
        </p:txBody>
      </p:sp>
      <p:sp>
        <p:nvSpPr>
          <p:cNvPr id="5" name="TextBox 4">
            <a:extLst>
              <a:ext uri="{FF2B5EF4-FFF2-40B4-BE49-F238E27FC236}">
                <a16:creationId xmlns:a16="http://schemas.microsoft.com/office/drawing/2014/main" id="{E9D30AC5-2CA9-684B-AB52-2A2D4C106F3C}"/>
              </a:ext>
            </a:extLst>
          </p:cNvPr>
          <p:cNvSpPr txBox="1"/>
          <p:nvPr/>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6" name="TextBox 5">
            <a:extLst>
              <a:ext uri="{FF2B5EF4-FFF2-40B4-BE49-F238E27FC236}">
                <a16:creationId xmlns:a16="http://schemas.microsoft.com/office/drawing/2014/main" id="{751BACDE-6DDA-DB44-87B6-54CCD314E620}"/>
              </a:ext>
            </a:extLst>
          </p:cNvPr>
          <p:cNvSpPr txBox="1"/>
          <p:nvPr/>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13</a:t>
            </a:fld>
            <a:endParaRPr lang="en-US" sz="1000" dirty="0">
              <a:solidFill>
                <a:schemeClr val="tx2"/>
              </a:solidFill>
            </a:endParaRPr>
          </a:p>
        </p:txBody>
      </p:sp>
      <p:cxnSp>
        <p:nvCxnSpPr>
          <p:cNvPr id="7" name="Straight Connector 6">
            <a:extLst>
              <a:ext uri="{FF2B5EF4-FFF2-40B4-BE49-F238E27FC236}">
                <a16:creationId xmlns:a16="http://schemas.microsoft.com/office/drawing/2014/main" id="{03ECEE55-487C-E343-9AAA-FD5BA5A76D86}"/>
              </a:ext>
            </a:extLst>
          </p:cNvPr>
          <p:cNvCxnSpPr/>
          <p:nvPr/>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42A21B7-637E-9647-92EE-36C7ABCDC2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pic>
        <p:nvPicPr>
          <p:cNvPr id="10" name="Picture 9">
            <a:extLst>
              <a:ext uri="{FF2B5EF4-FFF2-40B4-BE49-F238E27FC236}">
                <a16:creationId xmlns:a16="http://schemas.microsoft.com/office/drawing/2014/main" id="{34F331D2-F48A-DA4C-9AF9-79987C1DB743}"/>
              </a:ext>
            </a:extLst>
          </p:cNvPr>
          <p:cNvPicPr>
            <a:picLocks noChangeAspect="1"/>
          </p:cNvPicPr>
          <p:nvPr/>
        </p:nvPicPr>
        <p:blipFill rotWithShape="1">
          <a:blip r:embed="rId4">
            <a:extLst>
              <a:ext uri="{28A0092B-C50C-407E-A947-70E740481C1C}">
                <a14:useLocalDpi xmlns:a14="http://schemas.microsoft.com/office/drawing/2010/main" val="0"/>
              </a:ext>
            </a:extLst>
          </a:blip>
          <a:srcRect r="59256"/>
          <a:stretch/>
        </p:blipFill>
        <p:spPr>
          <a:xfrm>
            <a:off x="515983" y="4447525"/>
            <a:ext cx="4640218" cy="1944635"/>
          </a:xfrm>
          <a:prstGeom prst="rect">
            <a:avLst/>
          </a:prstGeom>
        </p:spPr>
      </p:pic>
    </p:spTree>
    <p:extLst>
      <p:ext uri="{BB962C8B-B14F-4D97-AF65-F5344CB8AC3E}">
        <p14:creationId xmlns:p14="http://schemas.microsoft.com/office/powerpoint/2010/main" val="259082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6D72AA7C-A4F3-CD4A-9C12-5DD299E293CB}"/>
              </a:ext>
            </a:extLst>
          </p:cNvPr>
          <p:cNvSpPr>
            <a:spLocks noGrp="1" noChangeArrowheads="1"/>
          </p:cNvSpPr>
          <p:nvPr>
            <p:ph sz="quarter" idx="1"/>
          </p:nvPr>
        </p:nvSpPr>
        <p:spPr>
          <a:xfrm>
            <a:off x="615616" y="1919600"/>
            <a:ext cx="10960769" cy="2557882"/>
          </a:xfrm>
        </p:spPr>
        <p:txBody>
          <a:bodyPr/>
          <a:lstStyle/>
          <a:p>
            <a:pPr eaLnBrk="1" hangingPunct="1">
              <a:buClr>
                <a:schemeClr val="tx2"/>
              </a:buClr>
            </a:pPr>
            <a:r>
              <a:rPr lang="en-US" altLang="en-US" b="1" dirty="0">
                <a:solidFill>
                  <a:schemeClr val="accent2"/>
                </a:solidFill>
              </a:rPr>
              <a:t>In class: </a:t>
            </a:r>
            <a:r>
              <a:rPr lang="en-US" altLang="en-US" dirty="0"/>
              <a:t>Discuss in small groups whether Grant Wiggins or Jefferson is the more heroic character in </a:t>
            </a:r>
            <a:r>
              <a:rPr lang="en-US" altLang="en-US" i="1" dirty="0"/>
              <a:t>A Lesson Before Dying</a:t>
            </a:r>
            <a:r>
              <a:rPr lang="en-US" altLang="en-US" dirty="0"/>
              <a:t>. Find examples of direct and indirect characterization to support your assertion.</a:t>
            </a:r>
          </a:p>
          <a:p>
            <a:pPr eaLnBrk="1" hangingPunct="1">
              <a:buClr>
                <a:schemeClr val="tx2"/>
              </a:buClr>
            </a:pPr>
            <a:r>
              <a:rPr lang="en-US" altLang="en-US" b="1" dirty="0">
                <a:solidFill>
                  <a:schemeClr val="accent2"/>
                </a:solidFill>
              </a:rPr>
              <a:t>At home: </a:t>
            </a:r>
            <a:r>
              <a:rPr lang="en-US" altLang="en-US" dirty="0"/>
              <a:t>Determine which character </a:t>
            </a:r>
            <a:r>
              <a:rPr lang="en-US" altLang="en-US" b="1" i="1" dirty="0"/>
              <a:t>you</a:t>
            </a:r>
            <a:r>
              <a:rPr lang="en-US" altLang="en-US" dirty="0"/>
              <a:t> believe is more heroic and write a well-developed open response essay that supports your assertion. Be sure to include 2-3 specific details from the text.</a:t>
            </a:r>
          </a:p>
        </p:txBody>
      </p:sp>
      <p:sp>
        <p:nvSpPr>
          <p:cNvPr id="5" name="TextBox 4">
            <a:extLst>
              <a:ext uri="{FF2B5EF4-FFF2-40B4-BE49-F238E27FC236}">
                <a16:creationId xmlns:a16="http://schemas.microsoft.com/office/drawing/2014/main" id="{B62A6953-F0D5-1F47-8668-F5F94316840F}"/>
              </a:ext>
            </a:extLst>
          </p:cNvPr>
          <p:cNvSpPr txBox="1"/>
          <p:nvPr/>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6" name="TextBox 5">
            <a:extLst>
              <a:ext uri="{FF2B5EF4-FFF2-40B4-BE49-F238E27FC236}">
                <a16:creationId xmlns:a16="http://schemas.microsoft.com/office/drawing/2014/main" id="{733420D5-FD6D-2441-9710-E6B328BFBA5E}"/>
              </a:ext>
            </a:extLst>
          </p:cNvPr>
          <p:cNvSpPr txBox="1"/>
          <p:nvPr/>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14</a:t>
            </a:fld>
            <a:endParaRPr lang="en-US" sz="1000" dirty="0">
              <a:solidFill>
                <a:schemeClr val="tx2"/>
              </a:solidFill>
            </a:endParaRPr>
          </a:p>
        </p:txBody>
      </p:sp>
      <p:cxnSp>
        <p:nvCxnSpPr>
          <p:cNvPr id="7" name="Straight Connector 6">
            <a:extLst>
              <a:ext uri="{FF2B5EF4-FFF2-40B4-BE49-F238E27FC236}">
                <a16:creationId xmlns:a16="http://schemas.microsoft.com/office/drawing/2014/main" id="{3B78CDC5-3B3B-6049-B203-B3014E1F682F}"/>
              </a:ext>
            </a:extLst>
          </p:cNvPr>
          <p:cNvCxnSpPr/>
          <p:nvPr/>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AEE7BE5-F1B9-A14D-B583-082A480AA8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
        <p:nvSpPr>
          <p:cNvPr id="9" name="Rectangle 8">
            <a:extLst>
              <a:ext uri="{FF2B5EF4-FFF2-40B4-BE49-F238E27FC236}">
                <a16:creationId xmlns:a16="http://schemas.microsoft.com/office/drawing/2014/main" id="{913D68F3-F850-424B-A07E-8D8DE7F71E18}"/>
              </a:ext>
            </a:extLst>
          </p:cNvPr>
          <p:cNvSpPr/>
          <p:nvPr/>
        </p:nvSpPr>
        <p:spPr>
          <a:xfrm>
            <a:off x="321215" y="322392"/>
            <a:ext cx="11551355"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0" name="Picture 9">
            <a:extLst>
              <a:ext uri="{FF2B5EF4-FFF2-40B4-BE49-F238E27FC236}">
                <a16:creationId xmlns:a16="http://schemas.microsoft.com/office/drawing/2014/main" id="{D0783FEF-9593-6047-BCC4-3C321CFFAF7D}"/>
              </a:ext>
            </a:extLst>
          </p:cNvPr>
          <p:cNvPicPr>
            <a:picLocks noChangeAspect="1"/>
          </p:cNvPicPr>
          <p:nvPr/>
        </p:nvPicPr>
        <p:blipFill>
          <a:blip r:embed="rId4">
            <a:extLst>
              <a:ext uri="{28A0092B-C50C-407E-A947-70E740481C1C}">
                <a14:useLocalDpi xmlns:a14="http://schemas.microsoft.com/office/drawing/2010/main" val="0"/>
              </a:ext>
            </a:extLst>
          </a:blip>
          <a:srcRect t="22407" b="22407"/>
          <a:stretch/>
        </p:blipFill>
        <p:spPr>
          <a:xfrm>
            <a:off x="401682" y="412360"/>
            <a:ext cx="11388635" cy="1073149"/>
          </a:xfrm>
          <a:prstGeom prst="rect">
            <a:avLst/>
          </a:prstGeom>
        </p:spPr>
      </p:pic>
      <p:sp>
        <p:nvSpPr>
          <p:cNvPr id="11" name="Rectangle 10">
            <a:extLst>
              <a:ext uri="{FF2B5EF4-FFF2-40B4-BE49-F238E27FC236}">
                <a16:creationId xmlns:a16="http://schemas.microsoft.com/office/drawing/2014/main" id="{11EAB048-6B57-B744-9811-B06F6D8F5F14}"/>
              </a:ext>
            </a:extLst>
          </p:cNvPr>
          <p:cNvSpPr/>
          <p:nvPr/>
        </p:nvSpPr>
        <p:spPr>
          <a:xfrm>
            <a:off x="1117600" y="322392"/>
            <a:ext cx="9906000"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itle 1">
            <a:extLst>
              <a:ext uri="{FF2B5EF4-FFF2-40B4-BE49-F238E27FC236}">
                <a16:creationId xmlns:a16="http://schemas.microsoft.com/office/drawing/2014/main" id="{D290678E-1F9D-8B4A-9FC9-5435EB380FFB}"/>
              </a:ext>
            </a:extLst>
          </p:cNvPr>
          <p:cNvSpPr txBox="1">
            <a:spLocks/>
          </p:cNvSpPr>
          <p:nvPr/>
        </p:nvSpPr>
        <p:spPr>
          <a:xfrm>
            <a:off x="838200" y="574871"/>
            <a:ext cx="10515600" cy="846041"/>
          </a:xfrm>
          <a:prstGeom prst="rect">
            <a:avLst/>
          </a:prstGeom>
        </p:spPr>
        <p:txBody>
          <a:bodyPr vert="horz" lIns="91440" tIns="45720" rIns="91440" bIns="45720" rtlCol="0" anchor="t">
            <a:noAutofit/>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algn="ctr"/>
            <a:r>
              <a:rPr lang="en-US" altLang="en-US" sz="3600" dirty="0">
                <a:solidFill>
                  <a:schemeClr val="bg1"/>
                </a:solidFill>
              </a:rPr>
              <a:t>Who is more heroic? Grant or Jefferson? Why?</a:t>
            </a:r>
            <a:endParaRPr lang="en-US" sz="4000" dirty="0">
              <a:solidFill>
                <a:schemeClr val="bg1"/>
              </a:solidFill>
            </a:endParaRPr>
          </a:p>
        </p:txBody>
      </p:sp>
    </p:spTree>
    <p:extLst>
      <p:ext uri="{BB962C8B-B14F-4D97-AF65-F5344CB8AC3E}">
        <p14:creationId xmlns:p14="http://schemas.microsoft.com/office/powerpoint/2010/main" val="145790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DA36ECC-3A42-D14F-8408-5A131F31002A}"/>
              </a:ext>
            </a:extLst>
          </p:cNvPr>
          <p:cNvSpPr>
            <a:spLocks noGrp="1"/>
          </p:cNvSpPr>
          <p:nvPr>
            <p:ph idx="1"/>
          </p:nvPr>
        </p:nvSpPr>
        <p:spPr>
          <a:xfrm>
            <a:off x="838199" y="1875019"/>
            <a:ext cx="10784305" cy="4351338"/>
          </a:xfrm>
        </p:spPr>
        <p:txBody>
          <a:bodyPr/>
          <a:lstStyle/>
          <a:p>
            <a:pPr eaLnBrk="1" fontAlgn="auto" hangingPunct="1">
              <a:lnSpc>
                <a:spcPct val="120000"/>
              </a:lnSpc>
              <a:spcBef>
                <a:spcPts val="600"/>
              </a:spcBef>
              <a:spcAft>
                <a:spcPts val="600"/>
              </a:spcAft>
              <a:defRPr/>
            </a:pPr>
            <a:r>
              <a:rPr lang="en-US" altLang="en-US" sz="1400" dirty="0">
                <a:solidFill>
                  <a:srgbClr val="0563C1"/>
                </a:solidFill>
                <a:hlinkClick r:id="rId2">
                  <a:extLst>
                    <a:ext uri="{A12FA001-AC4F-418D-AE19-62706E023703}">
                      <ahyp:hlinkClr xmlns:ahyp="http://schemas.microsoft.com/office/drawing/2018/hyperlinkcolor" val="tx"/>
                    </a:ext>
                  </a:extLst>
                </a:hlinkClick>
              </a:rPr>
              <a:t>https://www.cnbc.com/2021/03/02/raya-and-the-last-dragon-reviews-what-critics-are-saying.html</a:t>
            </a:r>
          </a:p>
          <a:p>
            <a:pPr eaLnBrk="1" fontAlgn="auto" hangingPunct="1">
              <a:lnSpc>
                <a:spcPct val="120000"/>
              </a:lnSpc>
              <a:spcBef>
                <a:spcPts val="600"/>
              </a:spcBef>
              <a:spcAft>
                <a:spcPts val="600"/>
              </a:spcAft>
              <a:defRPr/>
            </a:pPr>
            <a:r>
              <a:rPr lang="en-US" altLang="en-US" sz="1400" dirty="0">
                <a:solidFill>
                  <a:schemeClr val="accent2"/>
                </a:solidFill>
                <a:hlinkClick r:id="rId2">
                  <a:extLst>
                    <a:ext uri="{A12FA001-AC4F-418D-AE19-62706E023703}">
                      <ahyp:hlinkClr xmlns:ahyp="http://schemas.microsoft.com/office/drawing/2018/hyperlinkcolor" val="tx"/>
                    </a:ext>
                  </a:extLst>
                </a:hlinkClick>
              </a:rPr>
              <a:t>https://www.forbes.com/sites/emmapocock/2020/07/21/all-eight-harry-potter-films-will-leave-hbo-max-in-august/?sh=5819e347735b</a:t>
            </a:r>
            <a:endParaRPr lang="en-US" altLang="en-US" sz="1400" dirty="0">
              <a:solidFill>
                <a:schemeClr val="accent2"/>
              </a:solidFill>
            </a:endParaRPr>
          </a:p>
          <a:p>
            <a:pPr eaLnBrk="1" fontAlgn="auto" hangingPunct="1">
              <a:lnSpc>
                <a:spcPct val="120000"/>
              </a:lnSpc>
              <a:spcBef>
                <a:spcPts val="600"/>
              </a:spcBef>
              <a:spcAft>
                <a:spcPts val="600"/>
              </a:spcAft>
              <a:defRPr/>
            </a:pPr>
            <a:r>
              <a:rPr lang="en-US" altLang="en-US" sz="1400" dirty="0">
                <a:solidFill>
                  <a:schemeClr val="accent2"/>
                </a:solidFill>
                <a:hlinkClick r:id="rId3">
                  <a:extLst>
                    <a:ext uri="{A12FA001-AC4F-418D-AE19-62706E023703}">
                      <ahyp:hlinkClr xmlns:ahyp="http://schemas.microsoft.com/office/drawing/2018/hyperlinkcolor" val="tx"/>
                    </a:ext>
                  </a:extLst>
                </a:hlinkClick>
              </a:rPr>
              <a:t>https://sg.finance.yahoo.com/news/superman-movie-turns-40-christopher-reeve-still-best-man-steel-140019373.html</a:t>
            </a:r>
            <a:endParaRPr lang="en-US" altLang="en-US" sz="1400" dirty="0">
              <a:solidFill>
                <a:schemeClr val="accent2"/>
              </a:solidFill>
            </a:endParaRPr>
          </a:p>
          <a:p>
            <a:pPr eaLnBrk="1" fontAlgn="auto" hangingPunct="1">
              <a:lnSpc>
                <a:spcPct val="120000"/>
              </a:lnSpc>
              <a:spcBef>
                <a:spcPts val="600"/>
              </a:spcBef>
              <a:spcAft>
                <a:spcPts val="600"/>
              </a:spcAft>
              <a:defRPr/>
            </a:pPr>
            <a:r>
              <a:rPr lang="en-US" altLang="en-US" sz="1400" dirty="0">
                <a:solidFill>
                  <a:schemeClr val="accent2"/>
                </a:solidFill>
                <a:hlinkClick r:id="rId4">
                  <a:extLst>
                    <a:ext uri="{A12FA001-AC4F-418D-AE19-62706E023703}">
                      <ahyp:hlinkClr xmlns:ahyp="http://schemas.microsoft.com/office/drawing/2018/hyperlinkcolor" val="tx"/>
                    </a:ext>
                  </a:extLst>
                </a:hlinkClick>
              </a:rPr>
              <a:t>https://www.vox.com/culture/2018/12/11/18119694/black-panther-success-2018-marvel</a:t>
            </a:r>
            <a:r>
              <a:rPr lang="en-US" altLang="en-US" sz="1400" dirty="0">
                <a:solidFill>
                  <a:schemeClr val="accent2"/>
                </a:solidFill>
              </a:rPr>
              <a:t> </a:t>
            </a:r>
          </a:p>
          <a:p>
            <a:pPr eaLnBrk="1" fontAlgn="auto" hangingPunct="1">
              <a:lnSpc>
                <a:spcPct val="120000"/>
              </a:lnSpc>
              <a:spcBef>
                <a:spcPts val="600"/>
              </a:spcBef>
              <a:spcAft>
                <a:spcPts val="600"/>
              </a:spcAft>
              <a:defRPr/>
            </a:pPr>
            <a:r>
              <a:rPr lang="en-US" altLang="en-US" sz="1400" dirty="0">
                <a:solidFill>
                  <a:schemeClr val="accent2"/>
                </a:solidFill>
                <a:hlinkClick r:id="rId5">
                  <a:extLst>
                    <a:ext uri="{A12FA001-AC4F-418D-AE19-62706E023703}">
                      <ahyp:hlinkClr xmlns:ahyp="http://schemas.microsoft.com/office/drawing/2018/hyperlinkcolor" val="tx"/>
                    </a:ext>
                  </a:extLst>
                </a:hlinkClick>
              </a:rPr>
              <a:t>https://www.harpersbazaar.com/culture/film-tv/a26767181/captain-marvel-review/</a:t>
            </a:r>
            <a:endParaRPr lang="en-US" altLang="en-US" sz="1400" dirty="0">
              <a:solidFill>
                <a:schemeClr val="accent2"/>
              </a:solidFill>
            </a:endParaRPr>
          </a:p>
          <a:p>
            <a:pPr eaLnBrk="1" fontAlgn="auto" hangingPunct="1">
              <a:lnSpc>
                <a:spcPct val="120000"/>
              </a:lnSpc>
              <a:spcBef>
                <a:spcPts val="600"/>
              </a:spcBef>
              <a:spcAft>
                <a:spcPts val="600"/>
              </a:spcAft>
              <a:defRPr/>
            </a:pPr>
            <a:r>
              <a:rPr lang="en-US" altLang="en-US" sz="1400" dirty="0">
                <a:solidFill>
                  <a:schemeClr val="accent2"/>
                </a:solidFill>
                <a:hlinkClick r:id="rId6">
                  <a:extLst>
                    <a:ext uri="{A12FA001-AC4F-418D-AE19-62706E023703}">
                      <ahyp:hlinkClr xmlns:ahyp="http://schemas.microsoft.com/office/drawing/2018/hyperlinkcolor" val="tx"/>
                    </a:ext>
                  </a:extLst>
                </a:hlinkClick>
              </a:rPr>
              <a:t>https://www.latimes.com/sports/dodgers/la-sp-dodgers-dugout-robinson-20180328-story.html</a:t>
            </a:r>
            <a:r>
              <a:rPr lang="en-US" altLang="en-US" sz="1400" dirty="0">
                <a:solidFill>
                  <a:schemeClr val="accent2"/>
                </a:solidFill>
              </a:rPr>
              <a:t> </a:t>
            </a:r>
          </a:p>
          <a:p>
            <a:pPr eaLnBrk="1" fontAlgn="auto" hangingPunct="1">
              <a:lnSpc>
                <a:spcPct val="120000"/>
              </a:lnSpc>
              <a:spcBef>
                <a:spcPts val="600"/>
              </a:spcBef>
              <a:spcAft>
                <a:spcPts val="600"/>
              </a:spcAft>
              <a:defRPr/>
            </a:pPr>
            <a:r>
              <a:rPr lang="en-US" altLang="en-US" sz="1400" dirty="0">
                <a:solidFill>
                  <a:schemeClr val="accent2"/>
                </a:solidFill>
                <a:hlinkClick r:id="rId7">
                  <a:extLst>
                    <a:ext uri="{A12FA001-AC4F-418D-AE19-62706E023703}">
                      <ahyp:hlinkClr xmlns:ahyp="http://schemas.microsoft.com/office/drawing/2018/hyperlinkcolor" val="tx"/>
                    </a:ext>
                  </a:extLst>
                </a:hlinkClick>
              </a:rPr>
              <a:t>https://www.history.com/topics/black-history/muhammad-ali</a:t>
            </a:r>
            <a:endParaRPr lang="en-US" altLang="en-US" sz="1400" dirty="0">
              <a:solidFill>
                <a:schemeClr val="accent2"/>
              </a:solidFill>
            </a:endParaRPr>
          </a:p>
          <a:p>
            <a:pPr eaLnBrk="1" fontAlgn="auto" hangingPunct="1">
              <a:lnSpc>
                <a:spcPct val="120000"/>
              </a:lnSpc>
              <a:spcBef>
                <a:spcPts val="600"/>
              </a:spcBef>
              <a:spcAft>
                <a:spcPts val="600"/>
              </a:spcAft>
              <a:defRPr/>
            </a:pPr>
            <a:r>
              <a:rPr lang="en-US" altLang="en-US" sz="1400" dirty="0">
                <a:solidFill>
                  <a:schemeClr val="accent2"/>
                </a:solidFill>
                <a:hlinkClick r:id="rId8">
                  <a:extLst>
                    <a:ext uri="{A12FA001-AC4F-418D-AE19-62706E023703}">
                      <ahyp:hlinkClr xmlns:ahyp="http://schemas.microsoft.com/office/drawing/2018/hyperlinkcolor" val="tx"/>
                    </a:ext>
                  </a:extLst>
                </a:hlinkClick>
              </a:rPr>
              <a:t>https://www.biography.com/scientist/marie-curie</a:t>
            </a:r>
            <a:r>
              <a:rPr lang="en-US" altLang="en-US" sz="1400" dirty="0">
                <a:solidFill>
                  <a:schemeClr val="accent2"/>
                </a:solidFill>
              </a:rPr>
              <a:t> </a:t>
            </a:r>
          </a:p>
          <a:p>
            <a:pPr eaLnBrk="1" fontAlgn="auto" hangingPunct="1">
              <a:lnSpc>
                <a:spcPct val="120000"/>
              </a:lnSpc>
              <a:spcBef>
                <a:spcPts val="600"/>
              </a:spcBef>
              <a:spcAft>
                <a:spcPts val="600"/>
              </a:spcAft>
              <a:defRPr/>
            </a:pPr>
            <a:r>
              <a:rPr lang="en-US" altLang="en-US" sz="1400" dirty="0">
                <a:solidFill>
                  <a:schemeClr val="accent2"/>
                </a:solidFill>
                <a:hlinkClick r:id="rId9">
                  <a:extLst>
                    <a:ext uri="{A12FA001-AC4F-418D-AE19-62706E023703}">
                      <ahyp:hlinkClr xmlns:ahyp="http://schemas.microsoft.com/office/drawing/2018/hyperlinkcolor" val="tx"/>
                    </a:ext>
                  </a:extLst>
                </a:hlinkClick>
              </a:rPr>
              <a:t>https://www.biography.com/political-figure/nelson-mandela</a:t>
            </a:r>
            <a:r>
              <a:rPr lang="en-US" altLang="en-US" sz="1400" dirty="0">
                <a:solidFill>
                  <a:schemeClr val="accent2"/>
                </a:solidFill>
              </a:rPr>
              <a:t> </a:t>
            </a:r>
          </a:p>
          <a:p>
            <a:pPr eaLnBrk="1" fontAlgn="auto" hangingPunct="1">
              <a:lnSpc>
                <a:spcPct val="120000"/>
              </a:lnSpc>
              <a:spcBef>
                <a:spcPts val="600"/>
              </a:spcBef>
              <a:spcAft>
                <a:spcPts val="600"/>
              </a:spcAft>
              <a:defRPr/>
            </a:pPr>
            <a:r>
              <a:rPr lang="en-US" altLang="en-US" sz="1400" dirty="0">
                <a:solidFill>
                  <a:schemeClr val="accent2"/>
                </a:solidFill>
                <a:hlinkClick r:id="rId10">
                  <a:extLst>
                    <a:ext uri="{A12FA001-AC4F-418D-AE19-62706E023703}">
                      <ahyp:hlinkClr xmlns:ahyp="http://schemas.microsoft.com/office/drawing/2018/hyperlinkcolor" val="tx"/>
                    </a:ext>
                  </a:extLst>
                </a:hlinkClick>
              </a:rPr>
              <a:t>https://www.apple.com/newsroom/2021/03/apple-tv-plus-announces-programming-partnership-with-nobel-laureate-malala-yousafzai/</a:t>
            </a:r>
            <a:r>
              <a:rPr lang="en-US" altLang="en-US" sz="1400" dirty="0">
                <a:solidFill>
                  <a:schemeClr val="accent2"/>
                </a:solidFill>
              </a:rPr>
              <a:t> </a:t>
            </a:r>
          </a:p>
          <a:p>
            <a:pPr eaLnBrk="1" fontAlgn="auto" hangingPunct="1">
              <a:lnSpc>
                <a:spcPct val="120000"/>
              </a:lnSpc>
              <a:spcBef>
                <a:spcPts val="600"/>
              </a:spcBef>
              <a:spcAft>
                <a:spcPts val="600"/>
              </a:spcAft>
              <a:defRPr/>
            </a:pPr>
            <a:r>
              <a:rPr lang="en-US" altLang="en-US" sz="1400" dirty="0">
                <a:solidFill>
                  <a:schemeClr val="accent2"/>
                </a:solidFill>
                <a:hlinkClick r:id="rId11">
                  <a:extLst>
                    <a:ext uri="{A12FA001-AC4F-418D-AE19-62706E023703}">
                      <ahyp:hlinkClr xmlns:ahyp="http://schemas.microsoft.com/office/drawing/2018/hyperlinkcolor" val="tx"/>
                    </a:ext>
                  </a:extLst>
                </a:hlinkClick>
              </a:rPr>
              <a:t>https://federalsoup.com/articles/2020/05/14/unions-praise-heroes-act.aspx</a:t>
            </a:r>
            <a:r>
              <a:rPr lang="en-US" altLang="en-US" sz="1400" dirty="0">
                <a:solidFill>
                  <a:schemeClr val="accent2"/>
                </a:solidFill>
              </a:rPr>
              <a:t> </a:t>
            </a:r>
          </a:p>
          <a:p>
            <a:endParaRPr lang="en-US" sz="1400" dirty="0">
              <a:solidFill>
                <a:schemeClr val="accent2"/>
              </a:solidFill>
            </a:endParaRPr>
          </a:p>
        </p:txBody>
      </p:sp>
      <p:sp>
        <p:nvSpPr>
          <p:cNvPr id="4" name="TextBox 3">
            <a:extLst>
              <a:ext uri="{FF2B5EF4-FFF2-40B4-BE49-F238E27FC236}">
                <a16:creationId xmlns:a16="http://schemas.microsoft.com/office/drawing/2014/main" id="{97B2CE98-635E-A147-A998-08D4455FCF21}"/>
              </a:ext>
            </a:extLst>
          </p:cNvPr>
          <p:cNvSpPr txBox="1"/>
          <p:nvPr/>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7" name="TextBox 6">
            <a:extLst>
              <a:ext uri="{FF2B5EF4-FFF2-40B4-BE49-F238E27FC236}">
                <a16:creationId xmlns:a16="http://schemas.microsoft.com/office/drawing/2014/main" id="{0CC0E623-2D00-EC4E-A169-F9D4F33E5467}"/>
              </a:ext>
            </a:extLst>
          </p:cNvPr>
          <p:cNvSpPr txBox="1"/>
          <p:nvPr/>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15</a:t>
            </a:fld>
            <a:endParaRPr lang="en-US" sz="1000" dirty="0">
              <a:solidFill>
                <a:schemeClr val="tx2"/>
              </a:solidFill>
            </a:endParaRPr>
          </a:p>
        </p:txBody>
      </p:sp>
      <p:cxnSp>
        <p:nvCxnSpPr>
          <p:cNvPr id="8" name="Straight Connector 7">
            <a:extLst>
              <a:ext uri="{FF2B5EF4-FFF2-40B4-BE49-F238E27FC236}">
                <a16:creationId xmlns:a16="http://schemas.microsoft.com/office/drawing/2014/main" id="{15D30E55-125A-5A48-9B4D-4F9599704C0B}"/>
              </a:ext>
            </a:extLst>
          </p:cNvPr>
          <p:cNvCxnSpPr/>
          <p:nvPr/>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79C0126-95E7-E442-9248-0AB7A0A8517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
        <p:nvSpPr>
          <p:cNvPr id="10" name="Rectangle 9">
            <a:extLst>
              <a:ext uri="{FF2B5EF4-FFF2-40B4-BE49-F238E27FC236}">
                <a16:creationId xmlns:a16="http://schemas.microsoft.com/office/drawing/2014/main" id="{2F8278C9-BD65-2640-BAD8-F9658E4171A1}"/>
              </a:ext>
            </a:extLst>
          </p:cNvPr>
          <p:cNvSpPr/>
          <p:nvPr/>
        </p:nvSpPr>
        <p:spPr>
          <a:xfrm>
            <a:off x="321215" y="322392"/>
            <a:ext cx="11551355"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1" name="Picture 10">
            <a:extLst>
              <a:ext uri="{FF2B5EF4-FFF2-40B4-BE49-F238E27FC236}">
                <a16:creationId xmlns:a16="http://schemas.microsoft.com/office/drawing/2014/main" id="{AE494B85-693E-A646-B35F-CC8550CCEC70}"/>
              </a:ext>
            </a:extLst>
          </p:cNvPr>
          <p:cNvPicPr>
            <a:picLocks noChangeAspect="1"/>
          </p:cNvPicPr>
          <p:nvPr/>
        </p:nvPicPr>
        <p:blipFill>
          <a:blip r:embed="rId13">
            <a:extLst>
              <a:ext uri="{28A0092B-C50C-407E-A947-70E740481C1C}">
                <a14:useLocalDpi xmlns:a14="http://schemas.microsoft.com/office/drawing/2010/main" val="0"/>
              </a:ext>
            </a:extLst>
          </a:blip>
          <a:srcRect t="22407" b="22407"/>
          <a:stretch/>
        </p:blipFill>
        <p:spPr>
          <a:xfrm>
            <a:off x="401682" y="412360"/>
            <a:ext cx="11388635" cy="1073149"/>
          </a:xfrm>
          <a:prstGeom prst="rect">
            <a:avLst/>
          </a:prstGeom>
        </p:spPr>
      </p:pic>
      <p:sp>
        <p:nvSpPr>
          <p:cNvPr id="12" name="Rectangle 11">
            <a:extLst>
              <a:ext uri="{FF2B5EF4-FFF2-40B4-BE49-F238E27FC236}">
                <a16:creationId xmlns:a16="http://schemas.microsoft.com/office/drawing/2014/main" id="{A7538671-98A0-2046-8F9B-85D9576CA601}"/>
              </a:ext>
            </a:extLst>
          </p:cNvPr>
          <p:cNvSpPr/>
          <p:nvPr/>
        </p:nvSpPr>
        <p:spPr>
          <a:xfrm>
            <a:off x="4178299" y="322392"/>
            <a:ext cx="3835400"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Title 1">
            <a:extLst>
              <a:ext uri="{FF2B5EF4-FFF2-40B4-BE49-F238E27FC236}">
                <a16:creationId xmlns:a16="http://schemas.microsoft.com/office/drawing/2014/main" id="{33C015FE-89B8-C14C-A5A7-ADACE83B7148}"/>
              </a:ext>
            </a:extLst>
          </p:cNvPr>
          <p:cNvSpPr txBox="1">
            <a:spLocks/>
          </p:cNvSpPr>
          <p:nvPr/>
        </p:nvSpPr>
        <p:spPr>
          <a:xfrm>
            <a:off x="838200" y="562171"/>
            <a:ext cx="10515600" cy="846041"/>
          </a:xfrm>
          <a:prstGeom prst="rect">
            <a:avLst/>
          </a:prstGeom>
        </p:spPr>
        <p:txBody>
          <a:bodyPr vert="horz" lIns="91440" tIns="45720" rIns="91440" bIns="45720" rtlCol="0" anchor="t">
            <a:noAutofit/>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algn="ctr"/>
            <a:r>
              <a:rPr lang="en-US" sz="4000" dirty="0">
                <a:solidFill>
                  <a:schemeClr val="bg1"/>
                </a:solidFill>
              </a:rPr>
              <a:t>Image Sources</a:t>
            </a:r>
          </a:p>
        </p:txBody>
      </p:sp>
    </p:spTree>
    <p:extLst>
      <p:ext uri="{BB962C8B-B14F-4D97-AF65-F5344CB8AC3E}">
        <p14:creationId xmlns:p14="http://schemas.microsoft.com/office/powerpoint/2010/main" val="316723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1C52B9E-1D11-234D-9C9B-671823596D90}"/>
              </a:ext>
            </a:extLst>
          </p:cNvPr>
          <p:cNvSpPr/>
          <p:nvPr/>
        </p:nvSpPr>
        <p:spPr>
          <a:xfrm>
            <a:off x="321215" y="322392"/>
            <a:ext cx="11551355"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6" name="Picture 15">
            <a:extLst>
              <a:ext uri="{FF2B5EF4-FFF2-40B4-BE49-F238E27FC236}">
                <a16:creationId xmlns:a16="http://schemas.microsoft.com/office/drawing/2014/main" id="{4F74461D-ACDE-F54C-955F-A060933AFECF}"/>
              </a:ext>
            </a:extLst>
          </p:cNvPr>
          <p:cNvPicPr>
            <a:picLocks noChangeAspect="1"/>
          </p:cNvPicPr>
          <p:nvPr/>
        </p:nvPicPr>
        <p:blipFill>
          <a:blip r:embed="rId2">
            <a:extLst>
              <a:ext uri="{28A0092B-C50C-407E-A947-70E740481C1C}">
                <a14:useLocalDpi xmlns:a14="http://schemas.microsoft.com/office/drawing/2010/main" val="0"/>
              </a:ext>
            </a:extLst>
          </a:blip>
          <a:srcRect t="22407" b="22407"/>
          <a:stretch/>
        </p:blipFill>
        <p:spPr>
          <a:xfrm>
            <a:off x="401682" y="412360"/>
            <a:ext cx="11388635" cy="1073149"/>
          </a:xfrm>
          <a:prstGeom prst="rect">
            <a:avLst/>
          </a:prstGeom>
        </p:spPr>
      </p:pic>
      <p:sp>
        <p:nvSpPr>
          <p:cNvPr id="3" name="Rectangle 2">
            <a:extLst>
              <a:ext uri="{FF2B5EF4-FFF2-40B4-BE49-F238E27FC236}">
                <a16:creationId xmlns:a16="http://schemas.microsoft.com/office/drawing/2014/main" id="{A46814EA-1088-1240-AE6E-EF8AED7BD18D}"/>
              </a:ext>
            </a:extLst>
          </p:cNvPr>
          <p:cNvSpPr/>
          <p:nvPr/>
        </p:nvSpPr>
        <p:spPr>
          <a:xfrm>
            <a:off x="2933700" y="322392"/>
            <a:ext cx="6400800"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a:extLst>
              <a:ext uri="{FF2B5EF4-FFF2-40B4-BE49-F238E27FC236}">
                <a16:creationId xmlns:a16="http://schemas.microsoft.com/office/drawing/2014/main" id="{E5F73030-E1EC-2247-B6F6-3A5EFCAB7180}"/>
              </a:ext>
            </a:extLst>
          </p:cNvPr>
          <p:cNvSpPr>
            <a:spLocks noGrp="1"/>
          </p:cNvSpPr>
          <p:nvPr>
            <p:ph type="title"/>
          </p:nvPr>
        </p:nvSpPr>
        <p:spPr>
          <a:xfrm>
            <a:off x="838200" y="562171"/>
            <a:ext cx="10515600" cy="846041"/>
          </a:xfrm>
        </p:spPr>
        <p:txBody>
          <a:bodyPr/>
          <a:lstStyle/>
          <a:p>
            <a:pPr algn="ctr"/>
            <a:r>
              <a:rPr lang="en-US" sz="4000" dirty="0">
                <a:solidFill>
                  <a:schemeClr val="bg1"/>
                </a:solidFill>
              </a:rPr>
              <a:t>Who are these people?</a:t>
            </a:r>
          </a:p>
        </p:txBody>
      </p:sp>
      <p:sp>
        <p:nvSpPr>
          <p:cNvPr id="9" name="Content Placeholder 1">
            <a:extLst>
              <a:ext uri="{FF2B5EF4-FFF2-40B4-BE49-F238E27FC236}">
                <a16:creationId xmlns:a16="http://schemas.microsoft.com/office/drawing/2014/main" id="{49BE114B-FD48-D649-867E-486E069A19F0}"/>
              </a:ext>
            </a:extLst>
          </p:cNvPr>
          <p:cNvSpPr>
            <a:spLocks noGrp="1" noChangeArrowheads="1"/>
          </p:cNvSpPr>
          <p:nvPr>
            <p:ph sz="quarter" idx="1"/>
          </p:nvPr>
        </p:nvSpPr>
        <p:spPr>
          <a:xfrm>
            <a:off x="1371600" y="4748213"/>
            <a:ext cx="4438650" cy="1073150"/>
          </a:xfrm>
        </p:spPr>
        <p:txBody>
          <a:bodyPr/>
          <a:lstStyle/>
          <a:p>
            <a:pPr marL="0" indent="0" algn="ctr" eaLnBrk="1" hangingPunct="1">
              <a:buFont typeface="Arial" panose="020B0604020202020204" pitchFamily="34" charset="0"/>
              <a:buNone/>
            </a:pPr>
            <a:r>
              <a:rPr lang="en-US" altLang="en-US" sz="2400" dirty="0"/>
              <a:t>Raya, the protagonist in </a:t>
            </a:r>
            <a:r>
              <a:rPr lang="en-US" altLang="en-US" sz="2400" i="1" dirty="0"/>
              <a:t>Raya and the Last Dragon</a:t>
            </a:r>
          </a:p>
        </p:txBody>
      </p:sp>
      <p:sp>
        <p:nvSpPr>
          <p:cNvPr id="10" name="Content Placeholder 2">
            <a:extLst>
              <a:ext uri="{FF2B5EF4-FFF2-40B4-BE49-F238E27FC236}">
                <a16:creationId xmlns:a16="http://schemas.microsoft.com/office/drawing/2014/main" id="{1CC7C24F-1063-BE44-A8BA-A2E743FA7101}"/>
              </a:ext>
            </a:extLst>
          </p:cNvPr>
          <p:cNvSpPr txBox="1">
            <a:spLocks/>
          </p:cNvSpPr>
          <p:nvPr/>
        </p:nvSpPr>
        <p:spPr>
          <a:xfrm>
            <a:off x="6054725" y="4748212"/>
            <a:ext cx="4457700" cy="1073149"/>
          </a:xfrm>
          <a:prstGeom prst="rect">
            <a:avLst/>
          </a:prstGeom>
        </p:spPr>
        <p:txBody>
          <a:bodyPr rtlCol="0">
            <a:normAutofit/>
          </a:bodyPr>
          <a:lst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2400" dirty="0"/>
              <a:t>Harry Potter and his fellow wizards, Ron and Hermione</a:t>
            </a:r>
          </a:p>
        </p:txBody>
      </p:sp>
      <p:pic>
        <p:nvPicPr>
          <p:cNvPr id="11" name="Picture 11" descr="A group of people posing for the camera&#10;&#10;Description automatically generated">
            <a:extLst>
              <a:ext uri="{FF2B5EF4-FFF2-40B4-BE49-F238E27FC236}">
                <a16:creationId xmlns:a16="http://schemas.microsoft.com/office/drawing/2014/main" id="{6021E690-0482-5444-BEE1-CABE0F632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4725" y="1755775"/>
            <a:ext cx="44577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A person in a garment&#10;&#10;Description automatically generated with medium confidence">
            <a:extLst>
              <a:ext uri="{FF2B5EF4-FFF2-40B4-BE49-F238E27FC236}">
                <a16:creationId xmlns:a16="http://schemas.microsoft.com/office/drawing/2014/main" id="{1CBE4A75-D858-8B45-9028-161BA483D5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4" r="12665"/>
          <a:stretch>
            <a:fillRect/>
          </a:stretch>
        </p:blipFill>
        <p:spPr bwMode="auto">
          <a:xfrm>
            <a:off x="1362075" y="1755775"/>
            <a:ext cx="44577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6B69605-3EEC-6B48-BE4F-5B796A84A5EF}"/>
              </a:ext>
            </a:extLst>
          </p:cNvPr>
          <p:cNvSpPr txBox="1"/>
          <p:nvPr/>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8" name="TextBox 7">
            <a:extLst>
              <a:ext uri="{FF2B5EF4-FFF2-40B4-BE49-F238E27FC236}">
                <a16:creationId xmlns:a16="http://schemas.microsoft.com/office/drawing/2014/main" id="{4EA911FA-B91F-8D43-A2BF-679C324C7305}"/>
              </a:ext>
            </a:extLst>
          </p:cNvPr>
          <p:cNvSpPr txBox="1"/>
          <p:nvPr/>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2</a:t>
            </a:fld>
            <a:endParaRPr lang="en-US" sz="1000" dirty="0">
              <a:solidFill>
                <a:schemeClr val="tx2"/>
              </a:solidFill>
            </a:endParaRPr>
          </a:p>
        </p:txBody>
      </p:sp>
      <p:cxnSp>
        <p:nvCxnSpPr>
          <p:cNvPr id="13" name="Straight Connector 12">
            <a:extLst>
              <a:ext uri="{FF2B5EF4-FFF2-40B4-BE49-F238E27FC236}">
                <a16:creationId xmlns:a16="http://schemas.microsoft.com/office/drawing/2014/main" id="{6494A65B-CE29-7F40-B271-0352CCD15F4C}"/>
              </a:ext>
            </a:extLst>
          </p:cNvPr>
          <p:cNvCxnSpPr/>
          <p:nvPr/>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0D579D8-8A38-8D41-82F7-7BF6273B4D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Tree>
    <p:extLst>
      <p:ext uri="{BB962C8B-B14F-4D97-AF65-F5344CB8AC3E}">
        <p14:creationId xmlns:p14="http://schemas.microsoft.com/office/powerpoint/2010/main" val="299166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4AA67FF-098F-754F-98A6-6CFEE5CB0094}"/>
              </a:ext>
            </a:extLst>
          </p:cNvPr>
          <p:cNvSpPr/>
          <p:nvPr/>
        </p:nvSpPr>
        <p:spPr>
          <a:xfrm>
            <a:off x="321215" y="322392"/>
            <a:ext cx="11551355"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9" name="Picture 18">
            <a:extLst>
              <a:ext uri="{FF2B5EF4-FFF2-40B4-BE49-F238E27FC236}">
                <a16:creationId xmlns:a16="http://schemas.microsoft.com/office/drawing/2014/main" id="{84C6F491-DBFE-C347-971D-0B203A9220E1}"/>
              </a:ext>
            </a:extLst>
          </p:cNvPr>
          <p:cNvPicPr>
            <a:picLocks noChangeAspect="1"/>
          </p:cNvPicPr>
          <p:nvPr/>
        </p:nvPicPr>
        <p:blipFill>
          <a:blip r:embed="rId2">
            <a:extLst>
              <a:ext uri="{28A0092B-C50C-407E-A947-70E740481C1C}">
                <a14:useLocalDpi xmlns:a14="http://schemas.microsoft.com/office/drawing/2010/main" val="0"/>
              </a:ext>
            </a:extLst>
          </a:blip>
          <a:srcRect t="22407" b="22407"/>
          <a:stretch/>
        </p:blipFill>
        <p:spPr>
          <a:xfrm>
            <a:off x="401682" y="412360"/>
            <a:ext cx="11388635" cy="1073149"/>
          </a:xfrm>
          <a:prstGeom prst="rect">
            <a:avLst/>
          </a:prstGeom>
        </p:spPr>
      </p:pic>
      <p:sp>
        <p:nvSpPr>
          <p:cNvPr id="20" name="Rectangle 19">
            <a:extLst>
              <a:ext uri="{FF2B5EF4-FFF2-40B4-BE49-F238E27FC236}">
                <a16:creationId xmlns:a16="http://schemas.microsoft.com/office/drawing/2014/main" id="{CBC56B01-5976-C841-85FE-AC1D89340144}"/>
              </a:ext>
            </a:extLst>
          </p:cNvPr>
          <p:cNvSpPr/>
          <p:nvPr/>
        </p:nvSpPr>
        <p:spPr>
          <a:xfrm>
            <a:off x="3352800" y="322392"/>
            <a:ext cx="5575300"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Rectangle 9">
            <a:extLst>
              <a:ext uri="{FF2B5EF4-FFF2-40B4-BE49-F238E27FC236}">
                <a16:creationId xmlns:a16="http://schemas.microsoft.com/office/drawing/2014/main" id="{77442D61-2769-EC48-AABE-6C79FB7AF1D3}"/>
              </a:ext>
            </a:extLst>
          </p:cNvPr>
          <p:cNvSpPr txBox="1">
            <a:spLocks noChangeArrowheads="1"/>
          </p:cNvSpPr>
          <p:nvPr/>
        </p:nvSpPr>
        <p:spPr>
          <a:xfrm>
            <a:off x="1725612" y="5219700"/>
            <a:ext cx="1828800" cy="457200"/>
          </a:xfrm>
          <a:prstGeom prst="rect">
            <a:avLst/>
          </a:prstGeom>
        </p:spPr>
        <p:txBody>
          <a:bodyPr rtlCol="0">
            <a:noAutofit/>
          </a:bodyPr>
          <a:lst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dirty="0"/>
              <a:t>Superman</a:t>
            </a:r>
          </a:p>
        </p:txBody>
      </p:sp>
      <p:sp>
        <p:nvSpPr>
          <p:cNvPr id="13" name="Rectangle 12">
            <a:extLst>
              <a:ext uri="{FF2B5EF4-FFF2-40B4-BE49-F238E27FC236}">
                <a16:creationId xmlns:a16="http://schemas.microsoft.com/office/drawing/2014/main" id="{BDA1017E-F3E5-D342-BF01-DC7D523B7B32}"/>
              </a:ext>
            </a:extLst>
          </p:cNvPr>
          <p:cNvSpPr>
            <a:spLocks noChangeArrowheads="1"/>
          </p:cNvSpPr>
          <p:nvPr/>
        </p:nvSpPr>
        <p:spPr bwMode="auto">
          <a:xfrm>
            <a:off x="4870450" y="5219700"/>
            <a:ext cx="2460625" cy="457200"/>
          </a:xfrm>
          <a:prstGeom prst="rect">
            <a:avLst/>
          </a:prstGeom>
          <a:noFill/>
          <a:ln>
            <a:noFill/>
          </a:ln>
          <a:effectLst/>
        </p:spPr>
        <p:txBody>
          <a:bodyPr/>
          <a:lstStyle>
            <a:lvl1pPr marL="342900" indent="-342900">
              <a:spcBef>
                <a:spcPct val="20000"/>
              </a:spcBef>
              <a:buClr>
                <a:schemeClr val="hlink"/>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5pPr>
            <a:lvl6pPr marL="25146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6pPr>
            <a:lvl7pPr marL="29718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7pPr>
            <a:lvl8pPr marL="34290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8pPr>
            <a:lvl9pPr marL="38862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9pPr>
          </a:lstStyle>
          <a:p>
            <a:pPr marL="0" indent="0" algn="ctr" eaLnBrk="1" fontAlgn="auto" hangingPunct="1">
              <a:spcAft>
                <a:spcPts val="0"/>
              </a:spcAft>
              <a:buFont typeface="Wingdings" panose="05000000000000000000" pitchFamily="2" charset="2"/>
              <a:buNone/>
              <a:defRPr/>
            </a:pPr>
            <a:r>
              <a:rPr lang="en-US" altLang="en-US" dirty="0">
                <a:solidFill>
                  <a:schemeClr val="tx2"/>
                </a:solidFill>
                <a:effectLst/>
                <a:latin typeface="+mn-lt"/>
              </a:rPr>
              <a:t>Black Panther</a:t>
            </a:r>
          </a:p>
        </p:txBody>
      </p:sp>
      <p:sp>
        <p:nvSpPr>
          <p:cNvPr id="14" name="Rectangle 12">
            <a:extLst>
              <a:ext uri="{FF2B5EF4-FFF2-40B4-BE49-F238E27FC236}">
                <a16:creationId xmlns:a16="http://schemas.microsoft.com/office/drawing/2014/main" id="{EEF5A033-2900-6048-9955-439FC1B2B98F}"/>
              </a:ext>
            </a:extLst>
          </p:cNvPr>
          <p:cNvSpPr>
            <a:spLocks noChangeArrowheads="1"/>
          </p:cNvSpPr>
          <p:nvPr/>
        </p:nvSpPr>
        <p:spPr bwMode="auto">
          <a:xfrm>
            <a:off x="8103611" y="5219700"/>
            <a:ext cx="2609417" cy="457200"/>
          </a:xfrm>
          <a:prstGeom prst="rect">
            <a:avLst/>
          </a:prstGeom>
          <a:noFill/>
          <a:ln>
            <a:noFill/>
          </a:ln>
          <a:effectLst/>
        </p:spPr>
        <p:txBody>
          <a:bodyPr/>
          <a:lstStyle>
            <a:lvl1pPr marL="342900" indent="-342900">
              <a:spcBef>
                <a:spcPct val="20000"/>
              </a:spcBef>
              <a:buClr>
                <a:schemeClr val="hlink"/>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5pPr>
            <a:lvl6pPr marL="25146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6pPr>
            <a:lvl7pPr marL="29718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7pPr>
            <a:lvl8pPr marL="34290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8pPr>
            <a:lvl9pPr marL="38862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9pPr>
          </a:lstStyle>
          <a:p>
            <a:pPr marL="0" indent="0" algn="ctr" eaLnBrk="1" fontAlgn="auto" hangingPunct="1">
              <a:spcAft>
                <a:spcPts val="0"/>
              </a:spcAft>
              <a:buFont typeface="Wingdings" panose="05000000000000000000" pitchFamily="2" charset="2"/>
              <a:buNone/>
              <a:defRPr/>
            </a:pPr>
            <a:r>
              <a:rPr lang="en-US" altLang="en-US" dirty="0">
                <a:solidFill>
                  <a:schemeClr val="tx2"/>
                </a:solidFill>
                <a:effectLst/>
                <a:latin typeface="+mn-lt"/>
              </a:rPr>
              <a:t>Captain Marvel</a:t>
            </a:r>
          </a:p>
        </p:txBody>
      </p:sp>
      <p:pic>
        <p:nvPicPr>
          <p:cNvPr id="15" name="Picture 16" descr="A person in a garment&#10;&#10;Description automatically generated with low confidence">
            <a:extLst>
              <a:ext uri="{FF2B5EF4-FFF2-40B4-BE49-F238E27FC236}">
                <a16:creationId xmlns:a16="http://schemas.microsoft.com/office/drawing/2014/main" id="{3B82E676-583F-6846-B12C-8C854DC8F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575" y="1755775"/>
            <a:ext cx="2249488"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descr="A person in a superhero garment&#10;&#10;Description automatically generated with medium confidence">
            <a:extLst>
              <a:ext uri="{FF2B5EF4-FFF2-40B4-BE49-F238E27FC236}">
                <a16:creationId xmlns:a16="http://schemas.microsoft.com/office/drawing/2014/main" id="{846EF80B-37AF-8845-ADC5-AA5B849AD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5" r="151"/>
          <a:stretch>
            <a:fillRect/>
          </a:stretch>
        </p:blipFill>
        <p:spPr bwMode="auto">
          <a:xfrm>
            <a:off x="1362075" y="1766888"/>
            <a:ext cx="2555875"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A picture containing outdoor, sky, water, person&#10;&#10;Description automatically generated">
            <a:extLst>
              <a:ext uri="{FF2B5EF4-FFF2-40B4-BE49-F238E27FC236}">
                <a16:creationId xmlns:a16="http://schemas.microsoft.com/office/drawing/2014/main" id="{9463EDEE-3672-114A-AB1E-66DC89E6BC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5833" r="22501"/>
          <a:stretch>
            <a:fillRect/>
          </a:stretch>
        </p:blipFill>
        <p:spPr bwMode="auto">
          <a:xfrm>
            <a:off x="4822825" y="1787525"/>
            <a:ext cx="25558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525BA06-0FB4-B949-82B5-FF59D1F32287}"/>
              </a:ext>
            </a:extLst>
          </p:cNvPr>
          <p:cNvSpPr txBox="1"/>
          <p:nvPr/>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0" name="TextBox 9">
            <a:extLst>
              <a:ext uri="{FF2B5EF4-FFF2-40B4-BE49-F238E27FC236}">
                <a16:creationId xmlns:a16="http://schemas.microsoft.com/office/drawing/2014/main" id="{3EB22155-5C59-F245-AD96-02263B2548DA}"/>
              </a:ext>
            </a:extLst>
          </p:cNvPr>
          <p:cNvSpPr txBox="1"/>
          <p:nvPr/>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3</a:t>
            </a:fld>
            <a:endParaRPr lang="en-US" sz="1000" dirty="0">
              <a:solidFill>
                <a:schemeClr val="tx2"/>
              </a:solidFill>
            </a:endParaRPr>
          </a:p>
        </p:txBody>
      </p:sp>
      <p:cxnSp>
        <p:nvCxnSpPr>
          <p:cNvPr id="11" name="Straight Connector 10">
            <a:extLst>
              <a:ext uri="{FF2B5EF4-FFF2-40B4-BE49-F238E27FC236}">
                <a16:creationId xmlns:a16="http://schemas.microsoft.com/office/drawing/2014/main" id="{36ED4F6E-527C-8947-9320-A4002C373F76}"/>
              </a:ext>
            </a:extLst>
          </p:cNvPr>
          <p:cNvCxnSpPr/>
          <p:nvPr/>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C5559E6-B654-4242-B031-75177CCF8D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
        <p:nvSpPr>
          <p:cNvPr id="21" name="Title 1">
            <a:extLst>
              <a:ext uri="{FF2B5EF4-FFF2-40B4-BE49-F238E27FC236}">
                <a16:creationId xmlns:a16="http://schemas.microsoft.com/office/drawing/2014/main" id="{EB7C82B2-FD28-8949-A0E7-F4ACF467487B}"/>
              </a:ext>
            </a:extLst>
          </p:cNvPr>
          <p:cNvSpPr txBox="1">
            <a:spLocks/>
          </p:cNvSpPr>
          <p:nvPr/>
        </p:nvSpPr>
        <p:spPr>
          <a:xfrm>
            <a:off x="838200" y="562171"/>
            <a:ext cx="10515600" cy="846041"/>
          </a:xfrm>
          <a:prstGeom prst="rect">
            <a:avLst/>
          </a:prstGeom>
        </p:spPr>
        <p:txBody>
          <a:bodyPr vert="horz" lIns="91440" tIns="45720" rIns="91440" bIns="45720" rtlCol="0" anchor="t">
            <a:noAutofit/>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algn="ctr"/>
            <a:r>
              <a:rPr lang="en-US" sz="4000" dirty="0">
                <a:solidFill>
                  <a:schemeClr val="bg1"/>
                </a:solidFill>
              </a:rPr>
              <a:t>And these people?</a:t>
            </a:r>
          </a:p>
        </p:txBody>
      </p:sp>
    </p:spTree>
    <p:extLst>
      <p:ext uri="{BB962C8B-B14F-4D97-AF65-F5344CB8AC3E}">
        <p14:creationId xmlns:p14="http://schemas.microsoft.com/office/powerpoint/2010/main" val="190015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3" grpId="0" build="p"/>
      <p:bldP spid="1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a:extLst>
              <a:ext uri="{FF2B5EF4-FFF2-40B4-BE49-F238E27FC236}">
                <a16:creationId xmlns:a16="http://schemas.microsoft.com/office/drawing/2014/main" id="{2FE1FE1B-200D-4849-804C-936BE69CD470}"/>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468979" y="1766889"/>
            <a:ext cx="2982575" cy="32956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Content Placeholder 3" descr="A person with boxing gloves&#10;&#10;Description automatically generated with medium confidence">
            <a:extLst>
              <a:ext uri="{FF2B5EF4-FFF2-40B4-BE49-F238E27FC236}">
                <a16:creationId xmlns:a16="http://schemas.microsoft.com/office/drawing/2014/main" id="{C5664394-82D3-C241-BEB3-A710840DEC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707736" y="1787525"/>
            <a:ext cx="3112747" cy="3275014"/>
          </a:xfrm>
          <a:prstGeom prst="rect">
            <a:avLst/>
          </a:prstGeom>
        </p:spPr>
      </p:pic>
      <p:sp>
        <p:nvSpPr>
          <p:cNvPr id="11" name="Rectangle 13">
            <a:extLst>
              <a:ext uri="{FF2B5EF4-FFF2-40B4-BE49-F238E27FC236}">
                <a16:creationId xmlns:a16="http://schemas.microsoft.com/office/drawing/2014/main" id="{71025D7D-B723-DC49-B90E-5757D6C5ADC7}"/>
              </a:ext>
            </a:extLst>
          </p:cNvPr>
          <p:cNvSpPr txBox="1">
            <a:spLocks noChangeArrowheads="1"/>
          </p:cNvSpPr>
          <p:nvPr/>
        </p:nvSpPr>
        <p:spPr>
          <a:xfrm>
            <a:off x="2436266" y="5249863"/>
            <a:ext cx="3048000" cy="630237"/>
          </a:xfrm>
          <a:prstGeom prst="rect">
            <a:avLst/>
          </a:prstGeom>
        </p:spPr>
        <p:txBody>
          <a:bodyPr/>
          <a:lst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dirty="0"/>
              <a:t>Jackie Robinson</a:t>
            </a:r>
          </a:p>
        </p:txBody>
      </p:sp>
      <p:sp>
        <p:nvSpPr>
          <p:cNvPr id="14" name="Rectangle 12">
            <a:extLst>
              <a:ext uri="{FF2B5EF4-FFF2-40B4-BE49-F238E27FC236}">
                <a16:creationId xmlns:a16="http://schemas.microsoft.com/office/drawing/2014/main" id="{EEF5A033-2900-6048-9955-439FC1B2B98F}"/>
              </a:ext>
            </a:extLst>
          </p:cNvPr>
          <p:cNvSpPr>
            <a:spLocks noChangeArrowheads="1"/>
          </p:cNvSpPr>
          <p:nvPr/>
        </p:nvSpPr>
        <p:spPr bwMode="auto">
          <a:xfrm>
            <a:off x="6959400" y="5219700"/>
            <a:ext cx="2609417" cy="457200"/>
          </a:xfrm>
          <a:prstGeom prst="rect">
            <a:avLst/>
          </a:prstGeom>
          <a:noFill/>
          <a:ln>
            <a:noFill/>
          </a:ln>
          <a:effectLst/>
        </p:spPr>
        <p:txBody>
          <a:bodyPr/>
          <a:lstStyle>
            <a:lvl1pPr marL="342900" indent="-342900">
              <a:spcBef>
                <a:spcPct val="20000"/>
              </a:spcBef>
              <a:buClr>
                <a:schemeClr val="hlink"/>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5pPr>
            <a:lvl6pPr marL="25146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6pPr>
            <a:lvl7pPr marL="29718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7pPr>
            <a:lvl8pPr marL="34290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8pPr>
            <a:lvl9pPr marL="38862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9pPr>
          </a:lstStyle>
          <a:p>
            <a:pPr marL="0" indent="0" algn="ctr">
              <a:buNone/>
              <a:defRPr/>
            </a:pPr>
            <a:r>
              <a:rPr lang="en-US" altLang="en-US" dirty="0">
                <a:solidFill>
                  <a:schemeClr val="tx2"/>
                </a:solidFill>
                <a:effectLst/>
                <a:latin typeface="+mn-lt"/>
              </a:rPr>
              <a:t>Muhammad Ali</a:t>
            </a:r>
          </a:p>
        </p:txBody>
      </p:sp>
      <p:sp>
        <p:nvSpPr>
          <p:cNvPr id="7" name="TextBox 6">
            <a:extLst>
              <a:ext uri="{FF2B5EF4-FFF2-40B4-BE49-F238E27FC236}">
                <a16:creationId xmlns:a16="http://schemas.microsoft.com/office/drawing/2014/main" id="{4B90BDF0-6013-3445-BE5B-1D4824183499}"/>
              </a:ext>
            </a:extLst>
          </p:cNvPr>
          <p:cNvSpPr txBox="1"/>
          <p:nvPr/>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8" name="TextBox 7">
            <a:extLst>
              <a:ext uri="{FF2B5EF4-FFF2-40B4-BE49-F238E27FC236}">
                <a16:creationId xmlns:a16="http://schemas.microsoft.com/office/drawing/2014/main" id="{A4379F7A-A555-6240-A350-82D3612C57C3}"/>
              </a:ext>
            </a:extLst>
          </p:cNvPr>
          <p:cNvSpPr txBox="1"/>
          <p:nvPr/>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4</a:t>
            </a:fld>
            <a:endParaRPr lang="en-US" sz="1000" dirty="0">
              <a:solidFill>
                <a:schemeClr val="tx2"/>
              </a:solidFill>
            </a:endParaRPr>
          </a:p>
        </p:txBody>
      </p:sp>
      <p:cxnSp>
        <p:nvCxnSpPr>
          <p:cNvPr id="12" name="Straight Connector 11">
            <a:extLst>
              <a:ext uri="{FF2B5EF4-FFF2-40B4-BE49-F238E27FC236}">
                <a16:creationId xmlns:a16="http://schemas.microsoft.com/office/drawing/2014/main" id="{2A29B3A2-B2EF-EA44-B334-BF361689D927}"/>
              </a:ext>
            </a:extLst>
          </p:cNvPr>
          <p:cNvCxnSpPr/>
          <p:nvPr/>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47EDF17-9837-E146-985E-BE3CF44BF1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
        <p:nvSpPr>
          <p:cNvPr id="15" name="Rectangle 14">
            <a:extLst>
              <a:ext uri="{FF2B5EF4-FFF2-40B4-BE49-F238E27FC236}">
                <a16:creationId xmlns:a16="http://schemas.microsoft.com/office/drawing/2014/main" id="{460D510B-5923-C446-B955-F3094B522729}"/>
              </a:ext>
            </a:extLst>
          </p:cNvPr>
          <p:cNvSpPr/>
          <p:nvPr/>
        </p:nvSpPr>
        <p:spPr>
          <a:xfrm>
            <a:off x="321215" y="322392"/>
            <a:ext cx="11551355"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6" name="Picture 15">
            <a:extLst>
              <a:ext uri="{FF2B5EF4-FFF2-40B4-BE49-F238E27FC236}">
                <a16:creationId xmlns:a16="http://schemas.microsoft.com/office/drawing/2014/main" id="{E64B016F-A6AD-E94B-9E6C-8E786C3FFB3D}"/>
              </a:ext>
            </a:extLst>
          </p:cNvPr>
          <p:cNvPicPr>
            <a:picLocks noChangeAspect="1"/>
          </p:cNvPicPr>
          <p:nvPr/>
        </p:nvPicPr>
        <p:blipFill>
          <a:blip r:embed="rId6">
            <a:extLst>
              <a:ext uri="{28A0092B-C50C-407E-A947-70E740481C1C}">
                <a14:useLocalDpi xmlns:a14="http://schemas.microsoft.com/office/drawing/2010/main" val="0"/>
              </a:ext>
            </a:extLst>
          </a:blip>
          <a:srcRect t="22407" b="22407"/>
          <a:stretch/>
        </p:blipFill>
        <p:spPr>
          <a:xfrm>
            <a:off x="401682" y="412360"/>
            <a:ext cx="11388635" cy="1073149"/>
          </a:xfrm>
          <a:prstGeom prst="rect">
            <a:avLst/>
          </a:prstGeom>
        </p:spPr>
      </p:pic>
      <p:sp>
        <p:nvSpPr>
          <p:cNvPr id="17" name="Rectangle 16">
            <a:extLst>
              <a:ext uri="{FF2B5EF4-FFF2-40B4-BE49-F238E27FC236}">
                <a16:creationId xmlns:a16="http://schemas.microsoft.com/office/drawing/2014/main" id="{1B8F7C94-ABD0-D841-BAF9-2512C6FC35A4}"/>
              </a:ext>
            </a:extLst>
          </p:cNvPr>
          <p:cNvSpPr/>
          <p:nvPr/>
        </p:nvSpPr>
        <p:spPr>
          <a:xfrm>
            <a:off x="4178299" y="322392"/>
            <a:ext cx="3835400"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8" name="Title 1">
            <a:extLst>
              <a:ext uri="{FF2B5EF4-FFF2-40B4-BE49-F238E27FC236}">
                <a16:creationId xmlns:a16="http://schemas.microsoft.com/office/drawing/2014/main" id="{C08430BD-8929-8342-A498-2E03E4EBF27B}"/>
              </a:ext>
            </a:extLst>
          </p:cNvPr>
          <p:cNvSpPr txBox="1">
            <a:spLocks/>
          </p:cNvSpPr>
          <p:nvPr/>
        </p:nvSpPr>
        <p:spPr>
          <a:xfrm>
            <a:off x="838200" y="562171"/>
            <a:ext cx="10515600" cy="846041"/>
          </a:xfrm>
          <a:prstGeom prst="rect">
            <a:avLst/>
          </a:prstGeom>
        </p:spPr>
        <p:txBody>
          <a:bodyPr vert="horz" lIns="91440" tIns="45720" rIns="91440" bIns="45720" rtlCol="0" anchor="t">
            <a:noAutofit/>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algn="ctr"/>
            <a:r>
              <a:rPr lang="en-US" sz="4000" dirty="0">
                <a:solidFill>
                  <a:schemeClr val="bg1"/>
                </a:solidFill>
              </a:rPr>
              <a:t>And these?</a:t>
            </a:r>
          </a:p>
        </p:txBody>
      </p:sp>
    </p:spTree>
    <p:extLst>
      <p:ext uri="{BB962C8B-B14F-4D97-AF65-F5344CB8AC3E}">
        <p14:creationId xmlns:p14="http://schemas.microsoft.com/office/powerpoint/2010/main" val="222027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77442D61-2769-EC48-AABE-6C79FB7AF1D3}"/>
              </a:ext>
            </a:extLst>
          </p:cNvPr>
          <p:cNvSpPr txBox="1">
            <a:spLocks noChangeArrowheads="1"/>
          </p:cNvSpPr>
          <p:nvPr/>
        </p:nvSpPr>
        <p:spPr>
          <a:xfrm>
            <a:off x="1579561" y="5219700"/>
            <a:ext cx="2120901" cy="457200"/>
          </a:xfrm>
          <a:prstGeom prst="rect">
            <a:avLst/>
          </a:prstGeom>
        </p:spPr>
        <p:txBody>
          <a:bodyPr rtlCol="0">
            <a:noAutofit/>
          </a:bodyPr>
          <a:lstStyle>
            <a:lvl1pPr marL="228600" indent="-228600" algn="l" defTabSz="914400" rtl="0" eaLnBrk="1" latinLnBrk="0" hangingPunct="1">
              <a:lnSpc>
                <a:spcPct val="110000"/>
              </a:lnSpc>
              <a:spcBef>
                <a:spcPts val="9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9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9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9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altLang="en-US" dirty="0"/>
              <a:t>Marie Curie</a:t>
            </a:r>
          </a:p>
        </p:txBody>
      </p:sp>
      <p:sp>
        <p:nvSpPr>
          <p:cNvPr id="13" name="Rectangle 12">
            <a:extLst>
              <a:ext uri="{FF2B5EF4-FFF2-40B4-BE49-F238E27FC236}">
                <a16:creationId xmlns:a16="http://schemas.microsoft.com/office/drawing/2014/main" id="{BDA1017E-F3E5-D342-BF01-DC7D523B7B32}"/>
              </a:ext>
            </a:extLst>
          </p:cNvPr>
          <p:cNvSpPr>
            <a:spLocks noChangeArrowheads="1"/>
          </p:cNvSpPr>
          <p:nvPr/>
        </p:nvSpPr>
        <p:spPr bwMode="auto">
          <a:xfrm>
            <a:off x="4442076" y="5219700"/>
            <a:ext cx="2939549" cy="457200"/>
          </a:xfrm>
          <a:prstGeom prst="rect">
            <a:avLst/>
          </a:prstGeom>
          <a:noFill/>
          <a:ln>
            <a:noFill/>
          </a:ln>
          <a:effectLst/>
        </p:spPr>
        <p:txBody>
          <a:bodyPr/>
          <a:lstStyle>
            <a:lvl1pPr marL="342900" indent="-342900">
              <a:spcBef>
                <a:spcPct val="20000"/>
              </a:spcBef>
              <a:buClr>
                <a:schemeClr val="hlink"/>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5pPr>
            <a:lvl6pPr marL="25146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6pPr>
            <a:lvl7pPr marL="29718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7pPr>
            <a:lvl8pPr marL="34290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8pPr>
            <a:lvl9pPr marL="38862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9pPr>
          </a:lstStyle>
          <a:p>
            <a:pPr marL="0" indent="0" algn="ctr">
              <a:buNone/>
              <a:defRPr/>
            </a:pPr>
            <a:r>
              <a:rPr lang="en-US" altLang="en-US" dirty="0">
                <a:solidFill>
                  <a:schemeClr val="tx2"/>
                </a:solidFill>
                <a:effectLst/>
                <a:latin typeface="+mn-lt"/>
              </a:rPr>
              <a:t>Nelson Mandela</a:t>
            </a:r>
          </a:p>
        </p:txBody>
      </p:sp>
      <p:sp>
        <p:nvSpPr>
          <p:cNvPr id="14" name="Rectangle 12">
            <a:extLst>
              <a:ext uri="{FF2B5EF4-FFF2-40B4-BE49-F238E27FC236}">
                <a16:creationId xmlns:a16="http://schemas.microsoft.com/office/drawing/2014/main" id="{EEF5A033-2900-6048-9955-439FC1B2B98F}"/>
              </a:ext>
            </a:extLst>
          </p:cNvPr>
          <p:cNvSpPr>
            <a:spLocks noChangeArrowheads="1"/>
          </p:cNvSpPr>
          <p:nvPr/>
        </p:nvSpPr>
        <p:spPr bwMode="auto">
          <a:xfrm>
            <a:off x="7785350" y="5219700"/>
            <a:ext cx="2939549" cy="457200"/>
          </a:xfrm>
          <a:prstGeom prst="rect">
            <a:avLst/>
          </a:prstGeom>
          <a:noFill/>
          <a:ln>
            <a:noFill/>
          </a:ln>
          <a:effectLst/>
        </p:spPr>
        <p:txBody>
          <a:bodyPr/>
          <a:lstStyle>
            <a:lvl1pPr marL="342900" indent="-342900">
              <a:spcBef>
                <a:spcPct val="20000"/>
              </a:spcBef>
              <a:buClr>
                <a:schemeClr val="hlink"/>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5pPr>
            <a:lvl6pPr marL="25146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6pPr>
            <a:lvl7pPr marL="29718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7pPr>
            <a:lvl8pPr marL="34290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8pPr>
            <a:lvl9pPr marL="3886200" indent="-228600" fontAlgn="base">
              <a:spcBef>
                <a:spcPct val="20000"/>
              </a:spcBef>
              <a:spcAft>
                <a:spcPct val="0"/>
              </a:spcAft>
              <a:buClr>
                <a:schemeClr val="hlink"/>
              </a:buClr>
              <a:buSzPct val="60000"/>
              <a:buFont typeface="Wingdings" panose="05000000000000000000" pitchFamily="2" charset="2"/>
              <a:buChar char="n"/>
              <a:defRPr>
                <a:solidFill>
                  <a:schemeClr val="tx1"/>
                </a:solidFill>
                <a:effectLst>
                  <a:outerShdw blurRad="38100" dist="38100" dir="2700000" algn="tl">
                    <a:srgbClr val="000000"/>
                  </a:outerShdw>
                </a:effectLst>
                <a:latin typeface="Times New Roman" panose="02020603050405020304" pitchFamily="18" charset="0"/>
              </a:defRPr>
            </a:lvl9pPr>
          </a:lstStyle>
          <a:p>
            <a:pPr marL="0" indent="0" algn="ctr">
              <a:buNone/>
              <a:defRPr/>
            </a:pPr>
            <a:r>
              <a:rPr lang="en-US" altLang="en-US" dirty="0">
                <a:solidFill>
                  <a:schemeClr val="tx2"/>
                </a:solidFill>
                <a:effectLst/>
                <a:latin typeface="+mn-lt"/>
              </a:rPr>
              <a:t>Malala Yousafzai</a:t>
            </a:r>
          </a:p>
        </p:txBody>
      </p:sp>
      <p:pic>
        <p:nvPicPr>
          <p:cNvPr id="12" name="Picture 4" descr="A picture containing person, wall, clothing, person&#10;&#10;Description automatically generated">
            <a:extLst>
              <a:ext uri="{FF2B5EF4-FFF2-40B4-BE49-F238E27FC236}">
                <a16:creationId xmlns:a16="http://schemas.microsoft.com/office/drawing/2014/main" id="{0CA59196-63DC-3448-8834-B600D59FA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056" r="24001" b="35555"/>
          <a:stretch>
            <a:fillRect/>
          </a:stretch>
        </p:blipFill>
        <p:spPr bwMode="auto">
          <a:xfrm>
            <a:off x="7977188" y="1766886"/>
            <a:ext cx="2555875" cy="329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A person with grey hair&#10;&#10;Description automatically generated with low confidence">
            <a:extLst>
              <a:ext uri="{FF2B5EF4-FFF2-40B4-BE49-F238E27FC236}">
                <a16:creationId xmlns:a16="http://schemas.microsoft.com/office/drawing/2014/main" id="{29C39310-57C1-5F4E-ACCF-7356414E0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522" r="8975"/>
          <a:stretch>
            <a:fillRect/>
          </a:stretch>
        </p:blipFill>
        <p:spPr bwMode="auto">
          <a:xfrm>
            <a:off x="4633913" y="1766887"/>
            <a:ext cx="2555875" cy="329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A person with curly hair&#10;&#10;Description automatically generated with medium confidence">
            <a:extLst>
              <a:ext uri="{FF2B5EF4-FFF2-40B4-BE49-F238E27FC236}">
                <a16:creationId xmlns:a16="http://schemas.microsoft.com/office/drawing/2014/main" id="{70B19B97-6272-1740-80F2-3B8A59C003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222" r="12463"/>
          <a:stretch>
            <a:fillRect/>
          </a:stretch>
        </p:blipFill>
        <p:spPr bwMode="auto">
          <a:xfrm>
            <a:off x="1362075" y="1766888"/>
            <a:ext cx="2484438" cy="330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0DB3A8F-6F5F-314B-A752-5126552EBD6D}"/>
              </a:ext>
            </a:extLst>
          </p:cNvPr>
          <p:cNvSpPr txBox="1"/>
          <p:nvPr/>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10" name="TextBox 9">
            <a:extLst>
              <a:ext uri="{FF2B5EF4-FFF2-40B4-BE49-F238E27FC236}">
                <a16:creationId xmlns:a16="http://schemas.microsoft.com/office/drawing/2014/main" id="{4797C084-25E6-B84D-B106-91CDE53FD29F}"/>
              </a:ext>
            </a:extLst>
          </p:cNvPr>
          <p:cNvSpPr txBox="1"/>
          <p:nvPr/>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5</a:t>
            </a:fld>
            <a:endParaRPr lang="en-US" sz="1000" dirty="0">
              <a:solidFill>
                <a:schemeClr val="tx2"/>
              </a:solidFill>
            </a:endParaRPr>
          </a:p>
        </p:txBody>
      </p:sp>
      <p:cxnSp>
        <p:nvCxnSpPr>
          <p:cNvPr id="11" name="Straight Connector 10">
            <a:extLst>
              <a:ext uri="{FF2B5EF4-FFF2-40B4-BE49-F238E27FC236}">
                <a16:creationId xmlns:a16="http://schemas.microsoft.com/office/drawing/2014/main" id="{1A3DC827-5F7F-3341-B20A-B078B1459AF4}"/>
              </a:ext>
            </a:extLst>
          </p:cNvPr>
          <p:cNvCxnSpPr/>
          <p:nvPr/>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B3D6554-B980-3048-96E0-C9033B5D54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
        <p:nvSpPr>
          <p:cNvPr id="16" name="Rectangle 15">
            <a:extLst>
              <a:ext uri="{FF2B5EF4-FFF2-40B4-BE49-F238E27FC236}">
                <a16:creationId xmlns:a16="http://schemas.microsoft.com/office/drawing/2014/main" id="{F7D08D7E-AE4C-034D-9118-E52DD6B5357F}"/>
              </a:ext>
            </a:extLst>
          </p:cNvPr>
          <p:cNvSpPr/>
          <p:nvPr/>
        </p:nvSpPr>
        <p:spPr>
          <a:xfrm>
            <a:off x="321215" y="322392"/>
            <a:ext cx="11551355"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7" name="Picture 16">
            <a:extLst>
              <a:ext uri="{FF2B5EF4-FFF2-40B4-BE49-F238E27FC236}">
                <a16:creationId xmlns:a16="http://schemas.microsoft.com/office/drawing/2014/main" id="{916999A9-562E-E441-BCBB-9BF53E05F635}"/>
              </a:ext>
            </a:extLst>
          </p:cNvPr>
          <p:cNvPicPr>
            <a:picLocks noChangeAspect="1"/>
          </p:cNvPicPr>
          <p:nvPr/>
        </p:nvPicPr>
        <p:blipFill>
          <a:blip r:embed="rId7">
            <a:extLst>
              <a:ext uri="{28A0092B-C50C-407E-A947-70E740481C1C}">
                <a14:useLocalDpi xmlns:a14="http://schemas.microsoft.com/office/drawing/2010/main" val="0"/>
              </a:ext>
            </a:extLst>
          </a:blip>
          <a:srcRect t="22407" b="22407"/>
          <a:stretch/>
        </p:blipFill>
        <p:spPr>
          <a:xfrm>
            <a:off x="401682" y="412360"/>
            <a:ext cx="11388635" cy="1073149"/>
          </a:xfrm>
          <a:prstGeom prst="rect">
            <a:avLst/>
          </a:prstGeom>
        </p:spPr>
      </p:pic>
      <p:sp>
        <p:nvSpPr>
          <p:cNvPr id="20" name="Rectangle 19">
            <a:extLst>
              <a:ext uri="{FF2B5EF4-FFF2-40B4-BE49-F238E27FC236}">
                <a16:creationId xmlns:a16="http://schemas.microsoft.com/office/drawing/2014/main" id="{D1A06365-ACC0-EF44-A45B-70F8DE6B232B}"/>
              </a:ext>
            </a:extLst>
          </p:cNvPr>
          <p:cNvSpPr/>
          <p:nvPr/>
        </p:nvSpPr>
        <p:spPr>
          <a:xfrm>
            <a:off x="1155700" y="322392"/>
            <a:ext cx="9893300"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 name="Title 1">
            <a:extLst>
              <a:ext uri="{FF2B5EF4-FFF2-40B4-BE49-F238E27FC236}">
                <a16:creationId xmlns:a16="http://schemas.microsoft.com/office/drawing/2014/main" id="{F83C7BCE-3012-C743-A84F-0423C426EB9F}"/>
              </a:ext>
            </a:extLst>
          </p:cNvPr>
          <p:cNvSpPr txBox="1">
            <a:spLocks/>
          </p:cNvSpPr>
          <p:nvPr/>
        </p:nvSpPr>
        <p:spPr>
          <a:xfrm>
            <a:off x="838200" y="562171"/>
            <a:ext cx="10515600" cy="846041"/>
          </a:xfrm>
          <a:prstGeom prst="rect">
            <a:avLst/>
          </a:prstGeom>
        </p:spPr>
        <p:txBody>
          <a:bodyPr vert="horz" lIns="91440" tIns="45720" rIns="91440" bIns="45720" rtlCol="0" anchor="t">
            <a:noAutofit/>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algn="ctr"/>
            <a:r>
              <a:rPr lang="en-US" sz="4000" dirty="0">
                <a:solidFill>
                  <a:schemeClr val="bg1"/>
                </a:solidFill>
              </a:rPr>
              <a:t>What do all these people have in common?</a:t>
            </a:r>
          </a:p>
        </p:txBody>
      </p:sp>
    </p:spTree>
    <p:extLst>
      <p:ext uri="{BB962C8B-B14F-4D97-AF65-F5344CB8AC3E}">
        <p14:creationId xmlns:p14="http://schemas.microsoft.com/office/powerpoint/2010/main" val="11026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3" grpId="0" build="p"/>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posing for a photo&#10;&#10;Description automatically generated with medium confidence">
            <a:extLst>
              <a:ext uri="{FF2B5EF4-FFF2-40B4-BE49-F238E27FC236}">
                <a16:creationId xmlns:a16="http://schemas.microsoft.com/office/drawing/2014/main" id="{0B6B48FA-756F-A74F-8341-B179B60B8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254" y="1301866"/>
            <a:ext cx="9049492" cy="5082798"/>
          </a:xfrm>
          <a:prstGeom prst="rect">
            <a:avLst/>
          </a:prstGeom>
        </p:spPr>
      </p:pic>
      <p:sp>
        <p:nvSpPr>
          <p:cNvPr id="3" name="TextBox 2">
            <a:extLst>
              <a:ext uri="{FF2B5EF4-FFF2-40B4-BE49-F238E27FC236}">
                <a16:creationId xmlns:a16="http://schemas.microsoft.com/office/drawing/2014/main" id="{097B5D74-50CB-E040-92B4-68C37A7453E5}"/>
              </a:ext>
            </a:extLst>
          </p:cNvPr>
          <p:cNvSpPr txBox="1"/>
          <p:nvPr/>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4" name="TextBox 3">
            <a:extLst>
              <a:ext uri="{FF2B5EF4-FFF2-40B4-BE49-F238E27FC236}">
                <a16:creationId xmlns:a16="http://schemas.microsoft.com/office/drawing/2014/main" id="{E27FEE41-7AFA-5B49-A775-C2B97608E01A}"/>
              </a:ext>
            </a:extLst>
          </p:cNvPr>
          <p:cNvSpPr txBox="1"/>
          <p:nvPr/>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6</a:t>
            </a:fld>
            <a:endParaRPr lang="en-US" sz="1000" dirty="0">
              <a:solidFill>
                <a:schemeClr val="tx2"/>
              </a:solidFill>
            </a:endParaRPr>
          </a:p>
        </p:txBody>
      </p:sp>
      <p:cxnSp>
        <p:nvCxnSpPr>
          <p:cNvPr id="5" name="Straight Connector 4">
            <a:extLst>
              <a:ext uri="{FF2B5EF4-FFF2-40B4-BE49-F238E27FC236}">
                <a16:creationId xmlns:a16="http://schemas.microsoft.com/office/drawing/2014/main" id="{223D65E2-8985-ED40-817F-322F9BE0853E}"/>
              </a:ext>
            </a:extLst>
          </p:cNvPr>
          <p:cNvCxnSpPr/>
          <p:nvPr/>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919C203-4BEE-5A40-B0C9-84656526F8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grpSp>
        <p:nvGrpSpPr>
          <p:cNvPr id="11" name="Group 10">
            <a:extLst>
              <a:ext uri="{FF2B5EF4-FFF2-40B4-BE49-F238E27FC236}">
                <a16:creationId xmlns:a16="http://schemas.microsoft.com/office/drawing/2014/main" id="{9D444C25-F8E5-BF40-A520-2EEB5FB29B0C}"/>
              </a:ext>
            </a:extLst>
          </p:cNvPr>
          <p:cNvGrpSpPr/>
          <p:nvPr/>
        </p:nvGrpSpPr>
        <p:grpSpPr>
          <a:xfrm>
            <a:off x="1571255" y="5560356"/>
            <a:ext cx="9047747" cy="824308"/>
            <a:chOff x="1572126" y="5546561"/>
            <a:chExt cx="9047747" cy="824308"/>
          </a:xfrm>
        </p:grpSpPr>
        <p:sp>
          <p:nvSpPr>
            <p:cNvPr id="10" name="Rectangle 9">
              <a:extLst>
                <a:ext uri="{FF2B5EF4-FFF2-40B4-BE49-F238E27FC236}">
                  <a16:creationId xmlns:a16="http://schemas.microsoft.com/office/drawing/2014/main" id="{DDB8F77A-C1B4-4440-A4EB-FCF87C58EC7D}"/>
                </a:ext>
              </a:extLst>
            </p:cNvPr>
            <p:cNvSpPr/>
            <p:nvPr/>
          </p:nvSpPr>
          <p:spPr>
            <a:xfrm>
              <a:off x="1572126" y="5546561"/>
              <a:ext cx="9047747" cy="82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Title 1">
              <a:extLst>
                <a:ext uri="{FF2B5EF4-FFF2-40B4-BE49-F238E27FC236}">
                  <a16:creationId xmlns:a16="http://schemas.microsoft.com/office/drawing/2014/main" id="{5DF46CAC-4A25-7C42-A13C-229C7BD8B937}"/>
                </a:ext>
              </a:extLst>
            </p:cNvPr>
            <p:cNvSpPr txBox="1">
              <a:spLocks/>
            </p:cNvSpPr>
            <p:nvPr/>
          </p:nvSpPr>
          <p:spPr>
            <a:xfrm>
              <a:off x="2911641" y="5610829"/>
              <a:ext cx="6368716" cy="609499"/>
            </a:xfrm>
            <a:prstGeom prst="rect">
              <a:avLst/>
            </a:prstGeom>
          </p:spPr>
          <p:txBody>
            <a:bodyPr vert="horz" lIns="91440" tIns="45720" rIns="91440" bIns="45720" rtlCol="0" anchor="t">
              <a:noAutofit/>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algn="ctr"/>
              <a:r>
                <a:rPr lang="en-US" altLang="en-US" sz="4000" dirty="0">
                  <a:solidFill>
                    <a:schemeClr val="bg1"/>
                  </a:solidFill>
                </a:rPr>
                <a:t>HERO</a:t>
              </a:r>
              <a:endParaRPr lang="en-US" sz="4000" dirty="0">
                <a:solidFill>
                  <a:schemeClr val="bg1"/>
                </a:solidFill>
              </a:endParaRPr>
            </a:p>
          </p:txBody>
        </p:sp>
      </p:grpSp>
      <p:sp>
        <p:nvSpPr>
          <p:cNvPr id="16" name="Rectangle 15">
            <a:extLst>
              <a:ext uri="{FF2B5EF4-FFF2-40B4-BE49-F238E27FC236}">
                <a16:creationId xmlns:a16="http://schemas.microsoft.com/office/drawing/2014/main" id="{D78DA4D9-DBA0-2449-AD42-A48EAFE22159}"/>
              </a:ext>
            </a:extLst>
          </p:cNvPr>
          <p:cNvSpPr/>
          <p:nvPr/>
        </p:nvSpPr>
        <p:spPr>
          <a:xfrm>
            <a:off x="321215" y="322392"/>
            <a:ext cx="11551355"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7" name="Picture 16">
            <a:extLst>
              <a:ext uri="{FF2B5EF4-FFF2-40B4-BE49-F238E27FC236}">
                <a16:creationId xmlns:a16="http://schemas.microsoft.com/office/drawing/2014/main" id="{50A42E21-AAEC-394A-B1AA-958FD54E335A}"/>
              </a:ext>
            </a:extLst>
          </p:cNvPr>
          <p:cNvPicPr>
            <a:picLocks noChangeAspect="1"/>
          </p:cNvPicPr>
          <p:nvPr/>
        </p:nvPicPr>
        <p:blipFill>
          <a:blip r:embed="rId5">
            <a:extLst>
              <a:ext uri="{28A0092B-C50C-407E-A947-70E740481C1C}">
                <a14:useLocalDpi xmlns:a14="http://schemas.microsoft.com/office/drawing/2010/main" val="0"/>
              </a:ext>
            </a:extLst>
          </a:blip>
          <a:srcRect t="22407" b="22407"/>
          <a:stretch/>
        </p:blipFill>
        <p:spPr>
          <a:xfrm>
            <a:off x="401682" y="412360"/>
            <a:ext cx="11388635" cy="1073149"/>
          </a:xfrm>
          <a:prstGeom prst="rect">
            <a:avLst/>
          </a:prstGeom>
        </p:spPr>
      </p:pic>
      <p:sp>
        <p:nvSpPr>
          <p:cNvPr id="18" name="Rectangle 17">
            <a:extLst>
              <a:ext uri="{FF2B5EF4-FFF2-40B4-BE49-F238E27FC236}">
                <a16:creationId xmlns:a16="http://schemas.microsoft.com/office/drawing/2014/main" id="{F8757AE4-BD12-E747-9773-82CD723F9DA0}"/>
              </a:ext>
            </a:extLst>
          </p:cNvPr>
          <p:cNvSpPr/>
          <p:nvPr/>
        </p:nvSpPr>
        <p:spPr>
          <a:xfrm>
            <a:off x="2040672" y="322392"/>
            <a:ext cx="8132028"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Title 1">
            <a:extLst>
              <a:ext uri="{FF2B5EF4-FFF2-40B4-BE49-F238E27FC236}">
                <a16:creationId xmlns:a16="http://schemas.microsoft.com/office/drawing/2014/main" id="{8FCE276F-6884-6043-8CA2-9A7E00EF27B7}"/>
              </a:ext>
            </a:extLst>
          </p:cNvPr>
          <p:cNvSpPr>
            <a:spLocks noGrp="1"/>
          </p:cNvSpPr>
          <p:nvPr>
            <p:ph type="title"/>
          </p:nvPr>
        </p:nvSpPr>
        <p:spPr>
          <a:xfrm>
            <a:off x="838200" y="562171"/>
            <a:ext cx="10515600" cy="846041"/>
          </a:xfrm>
        </p:spPr>
        <p:txBody>
          <a:bodyPr/>
          <a:lstStyle/>
          <a:p>
            <a:pPr algn="ctr"/>
            <a:r>
              <a:rPr lang="en-US" sz="4000" dirty="0">
                <a:solidFill>
                  <a:schemeClr val="bg1"/>
                </a:solidFill>
              </a:rPr>
              <a:t>What one word describes each?</a:t>
            </a:r>
          </a:p>
        </p:txBody>
      </p:sp>
    </p:spTree>
    <p:extLst>
      <p:ext uri="{BB962C8B-B14F-4D97-AF65-F5344CB8AC3E}">
        <p14:creationId xmlns:p14="http://schemas.microsoft.com/office/powerpoint/2010/main" val="19120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BA4EDB-D4B1-0245-AC51-0018D62976F3}"/>
              </a:ext>
            </a:extLst>
          </p:cNvPr>
          <p:cNvSpPr txBox="1"/>
          <p:nvPr/>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4" name="TextBox 3">
            <a:extLst>
              <a:ext uri="{FF2B5EF4-FFF2-40B4-BE49-F238E27FC236}">
                <a16:creationId xmlns:a16="http://schemas.microsoft.com/office/drawing/2014/main" id="{97703A0D-BA9C-8B45-9704-359562E11F55}"/>
              </a:ext>
            </a:extLst>
          </p:cNvPr>
          <p:cNvSpPr txBox="1"/>
          <p:nvPr/>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7</a:t>
            </a:fld>
            <a:endParaRPr lang="en-US" sz="1000" dirty="0">
              <a:solidFill>
                <a:schemeClr val="tx2"/>
              </a:solidFill>
            </a:endParaRPr>
          </a:p>
        </p:txBody>
      </p:sp>
      <p:cxnSp>
        <p:nvCxnSpPr>
          <p:cNvPr id="5" name="Straight Connector 4">
            <a:extLst>
              <a:ext uri="{FF2B5EF4-FFF2-40B4-BE49-F238E27FC236}">
                <a16:creationId xmlns:a16="http://schemas.microsoft.com/office/drawing/2014/main" id="{135B0FBF-5DBB-4046-8E1D-C30967A27EFA}"/>
              </a:ext>
            </a:extLst>
          </p:cNvPr>
          <p:cNvCxnSpPr/>
          <p:nvPr/>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CED2F4A-C97A-2147-AF68-DB091FF05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
        <p:nvSpPr>
          <p:cNvPr id="7" name="Rectangle 6">
            <a:extLst>
              <a:ext uri="{FF2B5EF4-FFF2-40B4-BE49-F238E27FC236}">
                <a16:creationId xmlns:a16="http://schemas.microsoft.com/office/drawing/2014/main" id="{472AFD66-2F10-7B41-8666-889D1BC7D534}"/>
              </a:ext>
            </a:extLst>
          </p:cNvPr>
          <p:cNvSpPr/>
          <p:nvPr/>
        </p:nvSpPr>
        <p:spPr>
          <a:xfrm>
            <a:off x="321215" y="322392"/>
            <a:ext cx="11551355"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8" name="Picture 7">
            <a:extLst>
              <a:ext uri="{FF2B5EF4-FFF2-40B4-BE49-F238E27FC236}">
                <a16:creationId xmlns:a16="http://schemas.microsoft.com/office/drawing/2014/main" id="{11178235-75AF-354C-915D-8F0DC3196553}"/>
              </a:ext>
            </a:extLst>
          </p:cNvPr>
          <p:cNvPicPr>
            <a:picLocks noChangeAspect="1"/>
          </p:cNvPicPr>
          <p:nvPr/>
        </p:nvPicPr>
        <p:blipFill>
          <a:blip r:embed="rId4">
            <a:extLst>
              <a:ext uri="{28A0092B-C50C-407E-A947-70E740481C1C}">
                <a14:useLocalDpi xmlns:a14="http://schemas.microsoft.com/office/drawing/2010/main" val="0"/>
              </a:ext>
            </a:extLst>
          </a:blip>
          <a:srcRect t="22407" b="22407"/>
          <a:stretch/>
        </p:blipFill>
        <p:spPr>
          <a:xfrm>
            <a:off x="401682" y="412360"/>
            <a:ext cx="11388635" cy="1073149"/>
          </a:xfrm>
          <a:prstGeom prst="rect">
            <a:avLst/>
          </a:prstGeom>
        </p:spPr>
      </p:pic>
      <p:sp>
        <p:nvSpPr>
          <p:cNvPr id="9" name="Rectangle 8">
            <a:extLst>
              <a:ext uri="{FF2B5EF4-FFF2-40B4-BE49-F238E27FC236}">
                <a16:creationId xmlns:a16="http://schemas.microsoft.com/office/drawing/2014/main" id="{85BA807A-3724-D745-828C-D2DD9E0C43C5}"/>
              </a:ext>
            </a:extLst>
          </p:cNvPr>
          <p:cNvSpPr/>
          <p:nvPr/>
        </p:nvSpPr>
        <p:spPr>
          <a:xfrm>
            <a:off x="1538868" y="322392"/>
            <a:ext cx="9065631"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Title 1">
            <a:extLst>
              <a:ext uri="{FF2B5EF4-FFF2-40B4-BE49-F238E27FC236}">
                <a16:creationId xmlns:a16="http://schemas.microsoft.com/office/drawing/2014/main" id="{0723B782-64CA-1644-BFE5-F907C2B2A460}"/>
              </a:ext>
            </a:extLst>
          </p:cNvPr>
          <p:cNvSpPr txBox="1">
            <a:spLocks/>
          </p:cNvSpPr>
          <p:nvPr/>
        </p:nvSpPr>
        <p:spPr>
          <a:xfrm>
            <a:off x="838200" y="562171"/>
            <a:ext cx="10515600" cy="846041"/>
          </a:xfrm>
          <a:prstGeom prst="rect">
            <a:avLst/>
          </a:prstGeom>
        </p:spPr>
        <p:txBody>
          <a:bodyPr vert="horz" lIns="91440" tIns="45720" rIns="91440" bIns="45720" rtlCol="0" anchor="t">
            <a:noAutofit/>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algn="ctr"/>
            <a:r>
              <a:rPr lang="en-US" altLang="en-US" sz="4000" dirty="0">
                <a:solidFill>
                  <a:schemeClr val="bg1"/>
                </a:solidFill>
              </a:rPr>
              <a:t>What qualities must a hero possess?</a:t>
            </a:r>
            <a:endParaRPr lang="en-US" sz="4000" dirty="0">
              <a:solidFill>
                <a:schemeClr val="bg1"/>
              </a:solidFill>
            </a:endParaRPr>
          </a:p>
        </p:txBody>
      </p:sp>
    </p:spTree>
    <p:extLst>
      <p:ext uri="{BB962C8B-B14F-4D97-AF65-F5344CB8AC3E}">
        <p14:creationId xmlns:p14="http://schemas.microsoft.com/office/powerpoint/2010/main" val="247973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A8A804-65AD-B44B-A31A-EC901526BEB4}"/>
              </a:ext>
            </a:extLst>
          </p:cNvPr>
          <p:cNvSpPr txBox="1"/>
          <p:nvPr/>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4" name="TextBox 3">
            <a:extLst>
              <a:ext uri="{FF2B5EF4-FFF2-40B4-BE49-F238E27FC236}">
                <a16:creationId xmlns:a16="http://schemas.microsoft.com/office/drawing/2014/main" id="{6C6D81B5-2028-824F-A3D8-41DB25B517D7}"/>
              </a:ext>
            </a:extLst>
          </p:cNvPr>
          <p:cNvSpPr txBox="1"/>
          <p:nvPr/>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8</a:t>
            </a:fld>
            <a:endParaRPr lang="en-US" sz="1000" dirty="0">
              <a:solidFill>
                <a:schemeClr val="tx2"/>
              </a:solidFill>
            </a:endParaRPr>
          </a:p>
        </p:txBody>
      </p:sp>
      <p:cxnSp>
        <p:nvCxnSpPr>
          <p:cNvPr id="5" name="Straight Connector 4">
            <a:extLst>
              <a:ext uri="{FF2B5EF4-FFF2-40B4-BE49-F238E27FC236}">
                <a16:creationId xmlns:a16="http://schemas.microsoft.com/office/drawing/2014/main" id="{1B8FE66A-48D3-E04B-AFE0-D50CE3DB79B2}"/>
              </a:ext>
            </a:extLst>
          </p:cNvPr>
          <p:cNvCxnSpPr/>
          <p:nvPr/>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8BD52C6-812E-0244-9028-0FF7BEFF36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
        <p:nvSpPr>
          <p:cNvPr id="7" name="Rectangle 6">
            <a:extLst>
              <a:ext uri="{FF2B5EF4-FFF2-40B4-BE49-F238E27FC236}">
                <a16:creationId xmlns:a16="http://schemas.microsoft.com/office/drawing/2014/main" id="{C918467E-E932-D94B-B1C8-D2CBE347B7CB}"/>
              </a:ext>
            </a:extLst>
          </p:cNvPr>
          <p:cNvSpPr/>
          <p:nvPr/>
        </p:nvSpPr>
        <p:spPr>
          <a:xfrm>
            <a:off x="321215" y="322392"/>
            <a:ext cx="11551355"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8" name="Picture 7">
            <a:extLst>
              <a:ext uri="{FF2B5EF4-FFF2-40B4-BE49-F238E27FC236}">
                <a16:creationId xmlns:a16="http://schemas.microsoft.com/office/drawing/2014/main" id="{CC692C3E-95BB-4843-A277-4F36D2982199}"/>
              </a:ext>
            </a:extLst>
          </p:cNvPr>
          <p:cNvPicPr>
            <a:picLocks noChangeAspect="1"/>
          </p:cNvPicPr>
          <p:nvPr/>
        </p:nvPicPr>
        <p:blipFill>
          <a:blip r:embed="rId4">
            <a:extLst>
              <a:ext uri="{28A0092B-C50C-407E-A947-70E740481C1C}">
                <a14:useLocalDpi xmlns:a14="http://schemas.microsoft.com/office/drawing/2010/main" val="0"/>
              </a:ext>
            </a:extLst>
          </a:blip>
          <a:srcRect t="22407" b="22407"/>
          <a:stretch/>
        </p:blipFill>
        <p:spPr>
          <a:xfrm>
            <a:off x="401682" y="412360"/>
            <a:ext cx="11388635" cy="1073149"/>
          </a:xfrm>
          <a:prstGeom prst="rect">
            <a:avLst/>
          </a:prstGeom>
        </p:spPr>
      </p:pic>
      <p:sp>
        <p:nvSpPr>
          <p:cNvPr id="9" name="Rectangle 8">
            <a:extLst>
              <a:ext uri="{FF2B5EF4-FFF2-40B4-BE49-F238E27FC236}">
                <a16:creationId xmlns:a16="http://schemas.microsoft.com/office/drawing/2014/main" id="{DBA56078-E496-F74C-8F2E-F2E902735519}"/>
              </a:ext>
            </a:extLst>
          </p:cNvPr>
          <p:cNvSpPr/>
          <p:nvPr/>
        </p:nvSpPr>
        <p:spPr>
          <a:xfrm>
            <a:off x="2400299" y="322392"/>
            <a:ext cx="7315201"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 name="Title 1">
            <a:extLst>
              <a:ext uri="{FF2B5EF4-FFF2-40B4-BE49-F238E27FC236}">
                <a16:creationId xmlns:a16="http://schemas.microsoft.com/office/drawing/2014/main" id="{D3E7420A-7411-394D-AD2E-09337D4A5843}"/>
              </a:ext>
            </a:extLst>
          </p:cNvPr>
          <p:cNvSpPr txBox="1">
            <a:spLocks/>
          </p:cNvSpPr>
          <p:nvPr/>
        </p:nvSpPr>
        <p:spPr>
          <a:xfrm>
            <a:off x="838200" y="562171"/>
            <a:ext cx="10515600" cy="846041"/>
          </a:xfrm>
          <a:prstGeom prst="rect">
            <a:avLst/>
          </a:prstGeom>
        </p:spPr>
        <p:txBody>
          <a:bodyPr vert="horz" lIns="91440" tIns="45720" rIns="91440" bIns="45720" rtlCol="0" anchor="t">
            <a:noAutofit/>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algn="ctr"/>
            <a:r>
              <a:rPr lang="en-US" altLang="en-US" sz="4000" dirty="0">
                <a:solidFill>
                  <a:schemeClr val="bg1"/>
                </a:solidFill>
              </a:rPr>
              <a:t>What makes an act heroic?</a:t>
            </a:r>
            <a:endParaRPr lang="en-US" sz="4000" dirty="0">
              <a:solidFill>
                <a:schemeClr val="bg1"/>
              </a:solidFill>
            </a:endParaRPr>
          </a:p>
        </p:txBody>
      </p:sp>
    </p:spTree>
    <p:extLst>
      <p:ext uri="{BB962C8B-B14F-4D97-AF65-F5344CB8AC3E}">
        <p14:creationId xmlns:p14="http://schemas.microsoft.com/office/powerpoint/2010/main" val="267939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6D72AA7C-A4F3-CD4A-9C12-5DD299E293CB}"/>
              </a:ext>
            </a:extLst>
          </p:cNvPr>
          <p:cNvSpPr>
            <a:spLocks noGrp="1" noChangeArrowheads="1"/>
          </p:cNvSpPr>
          <p:nvPr>
            <p:ph sz="quarter" idx="1"/>
          </p:nvPr>
        </p:nvSpPr>
        <p:spPr>
          <a:xfrm>
            <a:off x="2098051" y="3428993"/>
            <a:ext cx="7995895" cy="536569"/>
          </a:xfrm>
        </p:spPr>
        <p:txBody>
          <a:bodyPr/>
          <a:lstStyle/>
          <a:p>
            <a:pPr marL="0" indent="0" algn="ctr" eaLnBrk="1" hangingPunct="1">
              <a:buFont typeface="Arial" panose="020B0604020202020204" pitchFamily="34" charset="0"/>
              <a:buNone/>
            </a:pPr>
            <a:r>
              <a:rPr lang="en-US" altLang="en-US" dirty="0"/>
              <a:t>A heroic act usually involves risk and/or sacrifice.</a:t>
            </a:r>
          </a:p>
        </p:txBody>
      </p:sp>
      <p:sp>
        <p:nvSpPr>
          <p:cNvPr id="5" name="TextBox 4">
            <a:extLst>
              <a:ext uri="{FF2B5EF4-FFF2-40B4-BE49-F238E27FC236}">
                <a16:creationId xmlns:a16="http://schemas.microsoft.com/office/drawing/2014/main" id="{C886CF02-C384-BE49-8772-5EF86900C1F3}"/>
              </a:ext>
            </a:extLst>
          </p:cNvPr>
          <p:cNvSpPr txBox="1"/>
          <p:nvPr/>
        </p:nvSpPr>
        <p:spPr>
          <a:xfrm>
            <a:off x="265543" y="6576533"/>
            <a:ext cx="1775129" cy="246221"/>
          </a:xfrm>
          <a:prstGeom prst="rect">
            <a:avLst/>
          </a:prstGeom>
          <a:noFill/>
        </p:spPr>
        <p:txBody>
          <a:bodyPr wrap="square" rtlCol="0">
            <a:spAutoFit/>
          </a:bodyPr>
          <a:lstStyle/>
          <a:p>
            <a:r>
              <a:rPr lang="en-US" sz="1000" dirty="0">
                <a:solidFill>
                  <a:srgbClr val="0E316B"/>
                </a:solidFill>
              </a:rPr>
              <a:t>|  www.ebsco.com</a:t>
            </a:r>
          </a:p>
        </p:txBody>
      </p:sp>
      <p:sp>
        <p:nvSpPr>
          <p:cNvPr id="6" name="TextBox 5">
            <a:extLst>
              <a:ext uri="{FF2B5EF4-FFF2-40B4-BE49-F238E27FC236}">
                <a16:creationId xmlns:a16="http://schemas.microsoft.com/office/drawing/2014/main" id="{DE6DFCDA-3D92-B84B-BD6E-1278C8C1103C}"/>
              </a:ext>
            </a:extLst>
          </p:cNvPr>
          <p:cNvSpPr txBox="1"/>
          <p:nvPr/>
        </p:nvSpPr>
        <p:spPr>
          <a:xfrm>
            <a:off x="-33453" y="6576533"/>
            <a:ext cx="450166" cy="246221"/>
          </a:xfrm>
          <a:prstGeom prst="rect">
            <a:avLst/>
          </a:prstGeom>
          <a:noFill/>
          <a:ln>
            <a:noFill/>
          </a:ln>
        </p:spPr>
        <p:txBody>
          <a:bodyPr wrap="square" rtlCol="0" anchor="ctr" anchorCtr="0">
            <a:noAutofit/>
          </a:bodyPr>
          <a:lstStyle/>
          <a:p>
            <a:pPr algn="ctr"/>
            <a:fld id="{09848EAD-0F7B-4937-B01B-BB4372B1E0EA}" type="slidenum">
              <a:rPr lang="en-US" sz="1000" smtClean="0">
                <a:solidFill>
                  <a:schemeClr val="tx2"/>
                </a:solidFill>
              </a:rPr>
              <a:pPr algn="ctr"/>
              <a:t>9</a:t>
            </a:fld>
            <a:endParaRPr lang="en-US" sz="1000" dirty="0">
              <a:solidFill>
                <a:schemeClr val="tx2"/>
              </a:solidFill>
            </a:endParaRPr>
          </a:p>
        </p:txBody>
      </p:sp>
      <p:cxnSp>
        <p:nvCxnSpPr>
          <p:cNvPr id="7" name="Straight Connector 6">
            <a:extLst>
              <a:ext uri="{FF2B5EF4-FFF2-40B4-BE49-F238E27FC236}">
                <a16:creationId xmlns:a16="http://schemas.microsoft.com/office/drawing/2014/main" id="{D5F341A9-80B5-0B43-9D7C-D024B1C5AD3F}"/>
              </a:ext>
            </a:extLst>
          </p:cNvPr>
          <p:cNvCxnSpPr/>
          <p:nvPr/>
        </p:nvCxnSpPr>
        <p:spPr>
          <a:xfrm>
            <a:off x="1538869" y="6701882"/>
            <a:ext cx="9614405"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0296C98-720F-CF4C-9A77-2A7C719CB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7144" y="6599832"/>
            <a:ext cx="830889" cy="198162"/>
          </a:xfrm>
          <a:prstGeom prst="rect">
            <a:avLst/>
          </a:prstGeom>
        </p:spPr>
      </p:pic>
      <p:sp>
        <p:nvSpPr>
          <p:cNvPr id="9" name="Rectangle 8">
            <a:extLst>
              <a:ext uri="{FF2B5EF4-FFF2-40B4-BE49-F238E27FC236}">
                <a16:creationId xmlns:a16="http://schemas.microsoft.com/office/drawing/2014/main" id="{136E86C6-51F2-1E40-A343-49F7BAF27502}"/>
              </a:ext>
            </a:extLst>
          </p:cNvPr>
          <p:cNvSpPr/>
          <p:nvPr/>
        </p:nvSpPr>
        <p:spPr>
          <a:xfrm>
            <a:off x="321215" y="322392"/>
            <a:ext cx="11551355"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10" name="Picture 9">
            <a:extLst>
              <a:ext uri="{FF2B5EF4-FFF2-40B4-BE49-F238E27FC236}">
                <a16:creationId xmlns:a16="http://schemas.microsoft.com/office/drawing/2014/main" id="{BAE8DA30-BDD6-6248-8666-99391DE9E54E}"/>
              </a:ext>
            </a:extLst>
          </p:cNvPr>
          <p:cNvPicPr>
            <a:picLocks noChangeAspect="1"/>
          </p:cNvPicPr>
          <p:nvPr/>
        </p:nvPicPr>
        <p:blipFill>
          <a:blip r:embed="rId4">
            <a:extLst>
              <a:ext uri="{28A0092B-C50C-407E-A947-70E740481C1C}">
                <a14:useLocalDpi xmlns:a14="http://schemas.microsoft.com/office/drawing/2010/main" val="0"/>
              </a:ext>
            </a:extLst>
          </a:blip>
          <a:srcRect t="22407" b="22407"/>
          <a:stretch/>
        </p:blipFill>
        <p:spPr>
          <a:xfrm>
            <a:off x="401682" y="412360"/>
            <a:ext cx="11388635" cy="1073149"/>
          </a:xfrm>
          <a:prstGeom prst="rect">
            <a:avLst/>
          </a:prstGeom>
        </p:spPr>
      </p:pic>
      <p:sp>
        <p:nvSpPr>
          <p:cNvPr id="11" name="Rectangle 10">
            <a:extLst>
              <a:ext uri="{FF2B5EF4-FFF2-40B4-BE49-F238E27FC236}">
                <a16:creationId xmlns:a16="http://schemas.microsoft.com/office/drawing/2014/main" id="{6E788E4E-44EA-2449-8132-427EB197E1CF}"/>
              </a:ext>
            </a:extLst>
          </p:cNvPr>
          <p:cNvSpPr/>
          <p:nvPr/>
        </p:nvSpPr>
        <p:spPr>
          <a:xfrm>
            <a:off x="2400299" y="322392"/>
            <a:ext cx="7315201" cy="1254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Title 1">
            <a:extLst>
              <a:ext uri="{FF2B5EF4-FFF2-40B4-BE49-F238E27FC236}">
                <a16:creationId xmlns:a16="http://schemas.microsoft.com/office/drawing/2014/main" id="{0A17B0BE-EFB3-6948-A88E-3733920F850B}"/>
              </a:ext>
            </a:extLst>
          </p:cNvPr>
          <p:cNvSpPr txBox="1">
            <a:spLocks/>
          </p:cNvSpPr>
          <p:nvPr/>
        </p:nvSpPr>
        <p:spPr>
          <a:xfrm>
            <a:off x="838200" y="562171"/>
            <a:ext cx="10515600" cy="846041"/>
          </a:xfrm>
          <a:prstGeom prst="rect">
            <a:avLst/>
          </a:prstGeom>
        </p:spPr>
        <p:txBody>
          <a:bodyPr vert="horz" lIns="91440" tIns="45720" rIns="91440" bIns="45720" rtlCol="0" anchor="t">
            <a:noAutofit/>
          </a:bodyPr>
          <a:lstStyle>
            <a:lvl1pPr algn="l" defTabSz="914400" rtl="0" eaLnBrk="1" latinLnBrk="0" hangingPunct="1">
              <a:lnSpc>
                <a:spcPct val="110000"/>
              </a:lnSpc>
              <a:spcBef>
                <a:spcPct val="0"/>
              </a:spcBef>
              <a:buNone/>
              <a:defRPr sz="3200" b="0" kern="1200">
                <a:solidFill>
                  <a:schemeClr val="accent1"/>
                </a:solidFill>
                <a:latin typeface="+mj-lt"/>
                <a:ea typeface="+mj-ea"/>
                <a:cs typeface="+mj-cs"/>
              </a:defRPr>
            </a:lvl1pPr>
          </a:lstStyle>
          <a:p>
            <a:pPr algn="ctr"/>
            <a:r>
              <a:rPr lang="en-US" altLang="en-US" sz="4000" dirty="0">
                <a:solidFill>
                  <a:schemeClr val="bg1"/>
                </a:solidFill>
              </a:rPr>
              <a:t>Enduring Understanding</a:t>
            </a:r>
            <a:endParaRPr lang="en-US" sz="4000" dirty="0">
              <a:solidFill>
                <a:schemeClr val="bg1"/>
              </a:solidFill>
            </a:endParaRPr>
          </a:p>
        </p:txBody>
      </p:sp>
    </p:spTree>
    <p:extLst>
      <p:ext uri="{BB962C8B-B14F-4D97-AF65-F5344CB8AC3E}">
        <p14:creationId xmlns:p14="http://schemas.microsoft.com/office/powerpoint/2010/main" val="346312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2.xml><?xml version="1.0" encoding="utf-8"?>
<a:theme xmlns:a="http://schemas.openxmlformats.org/drawingml/2006/main" name="2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3.xml><?xml version="1.0" encoding="utf-8"?>
<a:theme xmlns:a="http://schemas.openxmlformats.org/drawingml/2006/main" name="3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4.xml><?xml version="1.0" encoding="utf-8"?>
<a:theme xmlns:a="http://schemas.openxmlformats.org/drawingml/2006/main" name="7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5.xml><?xml version="1.0" encoding="utf-8"?>
<a:theme xmlns:a="http://schemas.openxmlformats.org/drawingml/2006/main" name="4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6.xml><?xml version="1.0" encoding="utf-8"?>
<a:theme xmlns:a="http://schemas.openxmlformats.org/drawingml/2006/main" name="5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7.xml><?xml version="1.0" encoding="utf-8"?>
<a:theme xmlns:a="http://schemas.openxmlformats.org/drawingml/2006/main" name="6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8.xml><?xml version="1.0" encoding="utf-8"?>
<a:theme xmlns:a="http://schemas.openxmlformats.org/drawingml/2006/main" name="8_EBSCO General - Body">
  <a:themeElements>
    <a:clrScheme name="Custom 3">
      <a:dk1>
        <a:srgbClr val="000000"/>
      </a:dk1>
      <a:lt1>
        <a:srgbClr val="FFFFFF"/>
      </a:lt1>
      <a:dk2>
        <a:srgbClr val="454545"/>
      </a:dk2>
      <a:lt2>
        <a:srgbClr val="E7E6E6"/>
      </a:lt2>
      <a:accent1>
        <a:srgbClr val="002F56"/>
      </a:accent1>
      <a:accent2>
        <a:srgbClr val="3E75CF"/>
      </a:accent2>
      <a:accent3>
        <a:srgbClr val="007693"/>
      </a:accent3>
      <a:accent4>
        <a:srgbClr val="B31782"/>
      </a:accent4>
      <a:accent5>
        <a:srgbClr val="F78B1E"/>
      </a:accent5>
      <a:accent6>
        <a:srgbClr val="8A8A8A"/>
      </a:accent6>
      <a:hlink>
        <a:srgbClr val="0563C1"/>
      </a:hlink>
      <a:folHlink>
        <a:srgbClr val="954F72"/>
      </a:folHlink>
    </a:clrScheme>
    <a:fontScheme name="EBSCO Gener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BSCO 2015 Theme v2" id="{2975043A-C95F-4D9D-8966-BD2F9103FC35}" vid="{A25642F3-7D27-431F-B3B7-742F97631E5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33ab683-db71-4fa7-9c54-3ecc2228fb12">
      <UserInfo>
        <DisplayName>Tammy Ross</DisplayName>
        <AccountId>214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CCE94AC61E584BA6EFB47A461FDEEC" ma:contentTypeVersion="12" ma:contentTypeDescription="Create a new document." ma:contentTypeScope="" ma:versionID="3991041c825eb236bdde9bddecc7b248">
  <xsd:schema xmlns:xsd="http://www.w3.org/2001/XMLSchema" xmlns:xs="http://www.w3.org/2001/XMLSchema" xmlns:p="http://schemas.microsoft.com/office/2006/metadata/properties" xmlns:ns2="c61f26d5-8b63-400a-902f-710c05fd655b" xmlns:ns3="433ab683-db71-4fa7-9c54-3ecc2228fb12" targetNamespace="http://schemas.microsoft.com/office/2006/metadata/properties" ma:root="true" ma:fieldsID="455290ca922c42e707e78134e305fa6f" ns2:_="" ns3:_="">
    <xsd:import namespace="c61f26d5-8b63-400a-902f-710c05fd655b"/>
    <xsd:import namespace="433ab683-db71-4fa7-9c54-3ecc2228fb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f26d5-8b63-400a-902f-710c05fd6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3ab683-db71-4fa7-9c54-3ecc2228fb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1D9B69-8491-42C3-AF05-A82A4AE94225}">
  <ds:schemaRefs>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http://www.w3.org/XML/1998/namespace"/>
    <ds:schemaRef ds:uri="c61f26d5-8b63-400a-902f-710c05fd655b"/>
    <ds:schemaRef ds:uri="http://schemas.microsoft.com/office/infopath/2007/PartnerControls"/>
    <ds:schemaRef ds:uri="433ab683-db71-4fa7-9c54-3ecc2228fb12"/>
    <ds:schemaRef ds:uri="http://schemas.microsoft.com/office/2006/metadata/properties"/>
  </ds:schemaRefs>
</ds:datastoreItem>
</file>

<file path=customXml/itemProps2.xml><?xml version="1.0" encoding="utf-8"?>
<ds:datastoreItem xmlns:ds="http://schemas.openxmlformats.org/officeDocument/2006/customXml" ds:itemID="{2C2CDDE8-705E-48A3-AE9A-B7BAA883833B}">
  <ds:schemaRefs>
    <ds:schemaRef ds:uri="http://schemas.microsoft.com/sharepoint/v3/contenttype/forms"/>
  </ds:schemaRefs>
</ds:datastoreItem>
</file>

<file path=customXml/itemProps3.xml><?xml version="1.0" encoding="utf-8"?>
<ds:datastoreItem xmlns:ds="http://schemas.openxmlformats.org/officeDocument/2006/customXml" ds:itemID="{BEE95306-734E-42B7-8914-3379FE9C8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1f26d5-8b63-400a-902f-710c05fd655b"/>
    <ds:schemaRef ds:uri="433ab683-db71-4fa7-9c54-3ecc2228fb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7847</TotalTime>
  <Words>976</Words>
  <Application>Microsoft Office PowerPoint</Application>
  <PresentationFormat>Widescreen</PresentationFormat>
  <Paragraphs>115</Paragraphs>
  <Slides>15</Slides>
  <Notes>11</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15</vt:i4>
      </vt:variant>
    </vt:vector>
  </HeadingPairs>
  <TitlesOfParts>
    <vt:vector size="28" baseType="lpstr">
      <vt:lpstr>Antique Olive</vt:lpstr>
      <vt:lpstr>Arial</vt:lpstr>
      <vt:lpstr>Calibri</vt:lpstr>
      <vt:lpstr>Noto Sans</vt:lpstr>
      <vt:lpstr>Wingdings</vt:lpstr>
      <vt:lpstr>1_EBSCO General - Body</vt:lpstr>
      <vt:lpstr>2_EBSCO General - Body</vt:lpstr>
      <vt:lpstr>3_EBSCO General - Body</vt:lpstr>
      <vt:lpstr>7_EBSCO General - Body</vt:lpstr>
      <vt:lpstr>4_EBSCO General - Body</vt:lpstr>
      <vt:lpstr>5_EBSCO General - Body</vt:lpstr>
      <vt:lpstr>6_EBSCO General - Body</vt:lpstr>
      <vt:lpstr>8_EBSCO General - Body</vt:lpstr>
      <vt:lpstr>Heroic Characters in A Lesson Before Dying</vt:lpstr>
      <vt:lpstr>Who are these people?</vt:lpstr>
      <vt:lpstr>PowerPoint Presentation</vt:lpstr>
      <vt:lpstr>PowerPoint Presentation</vt:lpstr>
      <vt:lpstr>PowerPoint Presentation</vt:lpstr>
      <vt:lpstr>What one word describes each?</vt:lpstr>
      <vt:lpstr>PowerPoint Presentation</vt:lpstr>
      <vt:lpstr>PowerPoint Presentation</vt:lpstr>
      <vt:lpstr>PowerPoint Presentation</vt:lpstr>
      <vt:lpstr>PowerPoint Presentation</vt:lpstr>
      <vt:lpstr>Characterization</vt:lpstr>
      <vt:lpstr>Direct Characterization</vt:lpstr>
      <vt:lpstr>Indirect Characterization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EIS Inside Sales Management NoveList Presentation</dc:title>
  <dc:creator>Megan Behrendt</dc:creator>
  <cp:lastModifiedBy>Tammy Ross</cp:lastModifiedBy>
  <cp:revision>45</cp:revision>
  <dcterms:created xsi:type="dcterms:W3CDTF">2018-06-04T15:01:54Z</dcterms:created>
  <dcterms:modified xsi:type="dcterms:W3CDTF">2021-10-18T18:06:47Z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0x010100A6CCE94AC61E584BA6EFB47A461FDEEC</vt:lpwstr>
  </property>
</Properties>
</file>